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147470668" r:id="rId3"/>
    <p:sldId id="2147470671" r:id="rId4"/>
    <p:sldId id="2147470665" r:id="rId5"/>
    <p:sldId id="398" r:id="rId6"/>
    <p:sldId id="214747067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6BE3AF-3A79-47BD-93C8-9C29309EBD7F}" v="1" dt="2024-04-04T20:55:37.9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svg>
</file>

<file path=ppt/media/image17.svg>
</file>

<file path=ppt/media/image18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media/media1.m4a>
</file>

<file path=ppt/media/media2.m4a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08CC2-6D3C-4380-B936-46B3B40C257C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D107FF-AEBD-41CF-9DB0-951DDB1D8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84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DD21E5-C797-4859-80D8-9F6BFF6A8A42}" type="slidenum">
              <a:rPr kumimoji="0" lang="en-ID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ID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43090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A64CD-97A4-0DBF-23B5-DA16E8EC7B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B011E-533D-E7E8-64BB-F019499E1A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1DB305-B656-E1B8-B0A2-A0B8CFA2B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109CC-5958-434F-8A28-A893881973E4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311D0-7688-1A61-7063-72B11E57A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55ED8D-C20F-0F67-E4AD-037E4A798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5A352-271C-4C42-8CE4-828C75784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22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C2845-C8AB-ECA0-EADE-6D1174E25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10A80E-E21B-86E8-B603-23C69901C0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2253CB-8DF0-2499-4EB1-6D51FA08B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109CC-5958-434F-8A28-A893881973E4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63AAE2-3FC8-6208-629D-D165A689B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3D1819-9420-1FC9-4A12-8A3068044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5A352-271C-4C42-8CE4-828C75784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059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CC6603-62BF-3E7A-6E3E-198DFAAFE3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5E5C2C-3D88-EAA4-1D6C-A1DE66BB49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29D67-0D75-4022-4F99-83DFA8C96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109CC-5958-434F-8A28-A893881973E4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56614-CC48-438B-E26D-63279C01F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2D66A1-0BCD-16B2-D7A7-142B372DF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5A352-271C-4C42-8CE4-828C75784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131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846ACFF1-50D5-47F9-B555-F2532B3A1D0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1999" cy="6857999"/>
          </a:xfrm>
          <a:solidFill>
            <a:schemeClr val="bg2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ID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939F2BE-B991-4987-B1C5-4A699C77DDC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44056" y="0"/>
            <a:ext cx="6547945" cy="6858000"/>
          </a:xfrm>
          <a:custGeom>
            <a:avLst/>
            <a:gdLst>
              <a:gd name="connsiteX0" fmla="*/ 3124004 w 6547945"/>
              <a:gd name="connsiteY0" fmla="*/ 0 h 6858000"/>
              <a:gd name="connsiteX1" fmla="*/ 5336824 w 6547945"/>
              <a:gd name="connsiteY1" fmla="*/ 0 h 6858000"/>
              <a:gd name="connsiteX2" fmla="*/ 5488410 w 6547945"/>
              <a:gd name="connsiteY2" fmla="*/ 43045 h 6858000"/>
              <a:gd name="connsiteX3" fmla="*/ 6402189 w 6547945"/>
              <a:gd name="connsiteY3" fmla="*/ 452120 h 6858000"/>
              <a:gd name="connsiteX4" fmla="*/ 6547945 w 6547945"/>
              <a:gd name="connsiteY4" fmla="*/ 547424 h 6858000"/>
              <a:gd name="connsiteX5" fmla="*/ 6547945 w 6547945"/>
              <a:gd name="connsiteY5" fmla="*/ 6858000 h 6858000"/>
              <a:gd name="connsiteX6" fmla="*/ 1042180 w 6547945"/>
              <a:gd name="connsiteY6" fmla="*/ 6858000 h 6858000"/>
              <a:gd name="connsiteX7" fmla="*/ 966021 w 6547945"/>
              <a:gd name="connsiteY7" fmla="*/ 6774204 h 6858000"/>
              <a:gd name="connsiteX8" fmla="*/ 0 w 6547945"/>
              <a:gd name="connsiteY8" fmla="*/ 4083268 h 6858000"/>
              <a:gd name="connsiteX9" fmla="*/ 2972418 w 6547945"/>
              <a:gd name="connsiteY9" fmla="*/ 430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47945" h="6858000">
                <a:moveTo>
                  <a:pt x="3124004" y="0"/>
                </a:moveTo>
                <a:lnTo>
                  <a:pt x="5336824" y="0"/>
                </a:lnTo>
                <a:lnTo>
                  <a:pt x="5488410" y="43045"/>
                </a:lnTo>
                <a:cubicBezTo>
                  <a:pt x="5811298" y="143474"/>
                  <a:pt x="6117602" y="281543"/>
                  <a:pt x="6402189" y="452120"/>
                </a:cubicBezTo>
                <a:lnTo>
                  <a:pt x="6547945" y="547424"/>
                </a:lnTo>
                <a:lnTo>
                  <a:pt x="6547945" y="6858000"/>
                </a:lnTo>
                <a:lnTo>
                  <a:pt x="1042180" y="6858000"/>
                </a:lnTo>
                <a:lnTo>
                  <a:pt x="966021" y="6774204"/>
                </a:lnTo>
                <a:cubicBezTo>
                  <a:pt x="362528" y="6042939"/>
                  <a:pt x="0" y="5105440"/>
                  <a:pt x="0" y="4083268"/>
                </a:cubicBezTo>
                <a:cubicBezTo>
                  <a:pt x="0" y="2184949"/>
                  <a:pt x="1250350" y="578664"/>
                  <a:pt x="2972418" y="43045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ID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60C2EF6-0EAE-46FF-8C9C-944EA3F4FF8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13812" y="1813878"/>
            <a:ext cx="6415688" cy="1630363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48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/>
              <a:t>Write Title Here</a:t>
            </a:r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CED990-52AB-45D8-9F17-00D19B366D3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950356F5-5040-45F3-9DFE-AA818FBF1AB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9621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F272-B831-C113-CDF5-1D0B9819C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94666E-CA71-0892-8A6F-117C2F7AB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5BE192-40FB-A87E-503A-D470B4125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109CC-5958-434F-8A28-A893881973E4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7C1DB6-B523-5D26-B679-0CD969E00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61A2E-5234-C414-548F-ABB565A5A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5A352-271C-4C42-8CE4-828C75784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610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9865C-0968-3A3E-C742-051AAF991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CCE411-B41D-C38E-730D-A986597AE5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2DFC33-EB38-81EF-29AD-883FF41EB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109CC-5958-434F-8A28-A893881973E4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A6D407-ECE3-1549-BC06-747B1269D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0AB210-F518-792A-4CC1-97D0FCAFE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5A352-271C-4C42-8CE4-828C75784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1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04E3F-2A9F-0963-6C39-A9E5F6C60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53AAD-AADB-50D1-0590-8652011F9F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CBE78A-9000-2FA3-610C-5BA8917E7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6A72E5-276E-07C4-767C-091CDFF8D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109CC-5958-434F-8A28-A893881973E4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F47A28-1E24-CDB5-0F16-5B793D164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210CB1-4E18-849C-CBFE-9058AA469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5A352-271C-4C42-8CE4-828C75784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675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7FDB2-5DBB-7F89-B502-00618ECEE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EBA71C-D7B8-22A4-C835-DA431D3EA9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609CFB-B594-D868-4DE7-9D5C302E7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DAFC4E-75A3-41C6-411C-37E18EAB5B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E77B4D-BCFB-A62E-B859-A972312932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99D882-6832-5DC4-43D2-2E797F41E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109CC-5958-434F-8A28-A893881973E4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1F1FC8-F772-4CEB-14FB-4660A29ED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9F112C-9938-7764-376E-0BF8B5218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5A352-271C-4C42-8CE4-828C75784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294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0858A-C8EB-95A6-E8AB-BA4252F96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12107B-5429-C2F1-3C74-3C50CC303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109CC-5958-434F-8A28-A893881973E4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301F70-E441-AE9E-726C-90CBB7B24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FB002-2144-A327-D663-319EB1B02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5A352-271C-4C42-8CE4-828C75784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982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22433C-CD1A-1EA6-BE74-6A7B04FC5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109CC-5958-434F-8A28-A893881973E4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11A09B-9128-E4B7-92FB-DDDFAC30A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10E6DE-EC79-1A49-0AD6-FAB8FB39B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5A352-271C-4C42-8CE4-828C75784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8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353EF-8C76-98E3-315E-9696ADEC0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9E7CD-683A-402D-5575-3F331EE2B6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3A39D3-8E1F-8DA6-5692-8AAC6F6825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753A3F-AB75-DCE1-636B-DC5A4D83F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109CC-5958-434F-8A28-A893881973E4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B0B980-4C6A-D839-022F-C1B56C8B1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E98A56-8B69-B817-1A8A-77F5B4B5E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5A352-271C-4C42-8CE4-828C75784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678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9B12B-1A90-0534-698D-30EA2B463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FC0509-4320-E14C-5272-B81C8B0ED5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5A8539-248A-0E13-8E4E-8FFC407937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2D59BD-DEA0-F709-C656-D000C70C8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109CC-5958-434F-8A28-A893881973E4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BBA58-DE91-11AC-A9DF-B9EB7CA54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5512FA-6FFD-409C-4FEB-71E4946A6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5A352-271C-4C42-8CE4-828C75784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670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FE16C2-E151-0FFD-E32F-8D7A7178D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F4155C-A05D-1FB0-1DC0-A01CD0B51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D72FD9-9471-8372-E61D-FFCC10A336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109CC-5958-434F-8A28-A893881973E4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79693-A728-ACB5-3547-27B1A477A9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D44B8-55C1-96F3-B40A-C91AA6C692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D5A352-271C-4C42-8CE4-828C75784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550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sv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sv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8.pn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1.svg"/><Relationship Id="rId11" Type="http://schemas.openxmlformats.org/officeDocument/2006/relationships/image" Target="../media/image15.svg"/><Relationship Id="rId5" Type="http://schemas.openxmlformats.org/officeDocument/2006/relationships/image" Target="../media/image10.png"/><Relationship Id="rId10" Type="http://schemas.openxmlformats.org/officeDocument/2006/relationships/image" Target="../media/image14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13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7.sv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16.sv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1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D4677D2-D5AC-4CF9-9EED-2B89D0A1C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D54F7E-825A-4BBA-815F-35CCA8B97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lleagues clapping">
            <a:extLst>
              <a:ext uri="{FF2B5EF4-FFF2-40B4-BE49-F238E27FC236}">
                <a16:creationId xmlns:a16="http://schemas.microsoft.com/office/drawing/2014/main" id="{C9FBF521-ED86-18FA-01F3-74E89581CD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1" y="1"/>
            <a:ext cx="12191999" cy="6858000"/>
          </a:xfrm>
          <a:custGeom>
            <a:avLst/>
            <a:gdLst/>
            <a:ahLst/>
            <a:cxnLst/>
            <a:rect l="l" t="t" r="r" b="b"/>
            <a:pathLst>
              <a:path w="12191999" h="6842601">
                <a:moveTo>
                  <a:pt x="0" y="0"/>
                </a:moveTo>
                <a:lnTo>
                  <a:pt x="12191999" y="0"/>
                </a:lnTo>
                <a:lnTo>
                  <a:pt x="12191999" y="6842601"/>
                </a:lnTo>
                <a:lnTo>
                  <a:pt x="10316981" y="6842601"/>
                </a:lnTo>
                <a:cubicBezTo>
                  <a:pt x="10312796" y="6835189"/>
                  <a:pt x="10163183" y="6730124"/>
                  <a:pt x="10158998" y="6722712"/>
                </a:cubicBezTo>
                <a:cubicBezTo>
                  <a:pt x="10120278" y="6678190"/>
                  <a:pt x="10156462" y="6716223"/>
                  <a:pt x="10090349" y="6671420"/>
                </a:cubicBezTo>
                <a:cubicBezTo>
                  <a:pt x="10043032" y="6655694"/>
                  <a:pt x="9995855" y="6551879"/>
                  <a:pt x="9955425" y="6498018"/>
                </a:cubicBezTo>
                <a:cubicBezTo>
                  <a:pt x="9939618" y="6480021"/>
                  <a:pt x="9915110" y="6461677"/>
                  <a:pt x="9891265" y="6454528"/>
                </a:cubicBezTo>
                <a:cubicBezTo>
                  <a:pt x="9868239" y="6464957"/>
                  <a:pt x="9865423" y="6431640"/>
                  <a:pt x="9848227" y="6426063"/>
                </a:cubicBezTo>
                <a:cubicBezTo>
                  <a:pt x="9838059" y="6433162"/>
                  <a:pt x="9815047" y="6410348"/>
                  <a:pt x="9812354" y="6399604"/>
                </a:cubicBezTo>
                <a:cubicBezTo>
                  <a:pt x="9825285" y="6377997"/>
                  <a:pt x="9725923" y="6372757"/>
                  <a:pt x="9725915" y="6356381"/>
                </a:cubicBezTo>
                <a:cubicBezTo>
                  <a:pt x="9696279" y="6348066"/>
                  <a:pt x="9591199" y="6354143"/>
                  <a:pt x="9575033" y="6325258"/>
                </a:cubicBezTo>
                <a:cubicBezTo>
                  <a:pt x="9516434" y="6303128"/>
                  <a:pt x="9441613" y="6276805"/>
                  <a:pt x="9415626" y="6271777"/>
                </a:cubicBezTo>
                <a:cubicBezTo>
                  <a:pt x="9378293" y="6313495"/>
                  <a:pt x="9281935" y="6171365"/>
                  <a:pt x="9171493" y="6150430"/>
                </a:cubicBezTo>
                <a:cubicBezTo>
                  <a:pt x="9155426" y="6152396"/>
                  <a:pt x="9147439" y="6151015"/>
                  <a:pt x="9146018" y="6139864"/>
                </a:cubicBezTo>
                <a:cubicBezTo>
                  <a:pt x="9112029" y="6132441"/>
                  <a:pt x="9087339" y="6101138"/>
                  <a:pt x="9059635" y="6109957"/>
                </a:cubicBezTo>
                <a:cubicBezTo>
                  <a:pt x="9024424" y="6092144"/>
                  <a:pt x="9043048" y="6078417"/>
                  <a:pt x="9010911" y="6064789"/>
                </a:cubicBezTo>
                <a:lnTo>
                  <a:pt x="8866811" y="6028191"/>
                </a:lnTo>
                <a:cubicBezTo>
                  <a:pt x="8846465" y="6021172"/>
                  <a:pt x="8825221" y="6000527"/>
                  <a:pt x="8804584" y="5994237"/>
                </a:cubicBezTo>
                <a:lnTo>
                  <a:pt x="8783071" y="5990448"/>
                </a:lnTo>
                <a:lnTo>
                  <a:pt x="8770456" y="5978060"/>
                </a:lnTo>
                <a:cubicBezTo>
                  <a:pt x="8764772" y="5975259"/>
                  <a:pt x="8757695" y="5974720"/>
                  <a:pt x="8748297" y="5978070"/>
                </a:cubicBezTo>
                <a:cubicBezTo>
                  <a:pt x="8730344" y="5973495"/>
                  <a:pt x="8679808" y="5955894"/>
                  <a:pt x="8662742" y="5950603"/>
                </a:cubicBezTo>
                <a:lnTo>
                  <a:pt x="8645902" y="5946326"/>
                </a:lnTo>
                <a:lnTo>
                  <a:pt x="8638176" y="5938358"/>
                </a:lnTo>
                <a:cubicBezTo>
                  <a:pt x="8625897" y="5932642"/>
                  <a:pt x="8594811" y="5922073"/>
                  <a:pt x="8572224" y="5912032"/>
                </a:cubicBezTo>
                <a:cubicBezTo>
                  <a:pt x="8553809" y="5897782"/>
                  <a:pt x="8529845" y="5886100"/>
                  <a:pt x="8502655" y="5878114"/>
                </a:cubicBezTo>
                <a:cubicBezTo>
                  <a:pt x="8496990" y="5883034"/>
                  <a:pt x="8489611" y="5872566"/>
                  <a:pt x="8485159" y="5869819"/>
                </a:cubicBezTo>
                <a:cubicBezTo>
                  <a:pt x="8483457" y="5873482"/>
                  <a:pt x="8471232" y="5872664"/>
                  <a:pt x="8468539" y="5868711"/>
                </a:cubicBezTo>
                <a:cubicBezTo>
                  <a:pt x="8389167" y="5836352"/>
                  <a:pt x="8421742" y="5881497"/>
                  <a:pt x="8379810" y="5849376"/>
                </a:cubicBezTo>
                <a:cubicBezTo>
                  <a:pt x="8371729" y="5846373"/>
                  <a:pt x="8364483" y="5846766"/>
                  <a:pt x="8357758" y="5848601"/>
                </a:cubicBezTo>
                <a:lnTo>
                  <a:pt x="8315264" y="5836192"/>
                </a:lnTo>
                <a:cubicBezTo>
                  <a:pt x="8299077" y="5829531"/>
                  <a:pt x="8281671" y="5824011"/>
                  <a:pt x="8263455" y="5819793"/>
                </a:cubicBezTo>
                <a:cubicBezTo>
                  <a:pt x="8257386" y="5826849"/>
                  <a:pt x="8245582" y="5813448"/>
                  <a:pt x="8239287" y="5810141"/>
                </a:cubicBezTo>
                <a:cubicBezTo>
                  <a:pt x="8237965" y="5815186"/>
                  <a:pt x="8222226" y="5815108"/>
                  <a:pt x="8217888" y="5810039"/>
                </a:cubicBezTo>
                <a:cubicBezTo>
                  <a:pt x="8109447" y="5773303"/>
                  <a:pt x="8161302" y="5831037"/>
                  <a:pt x="8100547" y="5791517"/>
                </a:cubicBezTo>
                <a:cubicBezTo>
                  <a:pt x="8089574" y="5788167"/>
                  <a:pt x="8080448" y="5789295"/>
                  <a:pt x="8072316" y="5792309"/>
                </a:cubicBezTo>
                <a:lnTo>
                  <a:pt x="8056967" y="5800648"/>
                </a:lnTo>
                <a:lnTo>
                  <a:pt x="8047885" y="5795270"/>
                </a:lnTo>
                <a:cubicBezTo>
                  <a:pt x="8010204" y="5788738"/>
                  <a:pt x="7996426" y="5797608"/>
                  <a:pt x="7977128" y="5783189"/>
                </a:cubicBezTo>
                <a:cubicBezTo>
                  <a:pt x="7943466" y="5775577"/>
                  <a:pt x="7904823" y="5770953"/>
                  <a:pt x="7874392" y="5763715"/>
                </a:cubicBezTo>
                <a:cubicBezTo>
                  <a:pt x="7860337" y="5743777"/>
                  <a:pt x="7817541" y="5748989"/>
                  <a:pt x="7794543" y="5739759"/>
                </a:cubicBezTo>
                <a:cubicBezTo>
                  <a:pt x="7784688" y="5731467"/>
                  <a:pt x="7776709" y="5729004"/>
                  <a:pt x="7763762" y="5734031"/>
                </a:cubicBezTo>
                <a:cubicBezTo>
                  <a:pt x="7718781" y="5694154"/>
                  <a:pt x="7732231" y="5727368"/>
                  <a:pt x="7685889" y="5707234"/>
                </a:cubicBezTo>
                <a:cubicBezTo>
                  <a:pt x="7646521" y="5687607"/>
                  <a:pt x="7600389" y="5671470"/>
                  <a:pt x="7566744" y="5634586"/>
                </a:cubicBezTo>
                <a:cubicBezTo>
                  <a:pt x="7561306" y="5624813"/>
                  <a:pt x="7543589" y="5618525"/>
                  <a:pt x="7527170" y="5620542"/>
                </a:cubicBezTo>
                <a:cubicBezTo>
                  <a:pt x="7524343" y="5620889"/>
                  <a:pt x="7521664" y="5621475"/>
                  <a:pt x="7519214" y="5622280"/>
                </a:cubicBezTo>
                <a:cubicBezTo>
                  <a:pt x="7500062" y="5596964"/>
                  <a:pt x="7480476" y="5604337"/>
                  <a:pt x="7473157" y="5588143"/>
                </a:cubicBezTo>
                <a:cubicBezTo>
                  <a:pt x="7433415" y="5574859"/>
                  <a:pt x="7395118" y="5582388"/>
                  <a:pt x="7388000" y="5568063"/>
                </a:cubicBezTo>
                <a:cubicBezTo>
                  <a:pt x="7366403" y="5564920"/>
                  <a:pt x="7332262" y="5573848"/>
                  <a:pt x="7320876" y="5557698"/>
                </a:cubicBezTo>
                <a:cubicBezTo>
                  <a:pt x="7314891" y="5568111"/>
                  <a:pt x="7299319" y="5544964"/>
                  <a:pt x="7284480" y="5549820"/>
                </a:cubicBezTo>
                <a:cubicBezTo>
                  <a:pt x="7273570" y="5554430"/>
                  <a:pt x="7266301" y="5548483"/>
                  <a:pt x="7256619" y="5546379"/>
                </a:cubicBezTo>
                <a:cubicBezTo>
                  <a:pt x="7242503" y="5549088"/>
                  <a:pt x="7202543" y="5533379"/>
                  <a:pt x="7193112" y="5525289"/>
                </a:cubicBezTo>
                <a:cubicBezTo>
                  <a:pt x="7172259" y="5499151"/>
                  <a:pt x="7108617" y="5505485"/>
                  <a:pt x="7090943" y="5485177"/>
                </a:cubicBezTo>
                <a:cubicBezTo>
                  <a:pt x="7083637" y="5481419"/>
                  <a:pt x="7076140" y="5479148"/>
                  <a:pt x="7068566" y="5477809"/>
                </a:cubicBezTo>
                <a:lnTo>
                  <a:pt x="7023035" y="5476595"/>
                </a:lnTo>
                <a:lnTo>
                  <a:pt x="7001197" y="5476163"/>
                </a:lnTo>
                <a:cubicBezTo>
                  <a:pt x="7016126" y="5454256"/>
                  <a:pt x="6943549" y="5466815"/>
                  <a:pt x="6967472" y="5451057"/>
                </a:cubicBezTo>
                <a:cubicBezTo>
                  <a:pt x="6931240" y="5443544"/>
                  <a:pt x="6920843" y="5429649"/>
                  <a:pt x="6883334" y="5418880"/>
                </a:cubicBezTo>
                <a:lnTo>
                  <a:pt x="6742417" y="5386446"/>
                </a:lnTo>
                <a:cubicBezTo>
                  <a:pt x="6690532" y="5366095"/>
                  <a:pt x="6665174" y="5364632"/>
                  <a:pt x="6618315" y="5353085"/>
                </a:cubicBezTo>
                <a:cubicBezTo>
                  <a:pt x="6581698" y="5304210"/>
                  <a:pt x="6547395" y="5315779"/>
                  <a:pt x="6521050" y="5283194"/>
                </a:cubicBezTo>
                <a:cubicBezTo>
                  <a:pt x="6469114" y="5268862"/>
                  <a:pt x="6472597" y="5253957"/>
                  <a:pt x="6414460" y="5253832"/>
                </a:cubicBezTo>
                <a:lnTo>
                  <a:pt x="6362535" y="5220502"/>
                </a:lnTo>
                <a:cubicBezTo>
                  <a:pt x="6350866" y="5213881"/>
                  <a:pt x="6347641" y="5215777"/>
                  <a:pt x="6344443" y="5214103"/>
                </a:cubicBezTo>
                <a:lnTo>
                  <a:pt x="6343344" y="5210454"/>
                </a:lnTo>
                <a:lnTo>
                  <a:pt x="6333344" y="5205307"/>
                </a:lnTo>
                <a:lnTo>
                  <a:pt x="6315602" y="5193288"/>
                </a:lnTo>
                <a:lnTo>
                  <a:pt x="6310442" y="5192802"/>
                </a:lnTo>
                <a:lnTo>
                  <a:pt x="6280815" y="5177420"/>
                </a:lnTo>
                <a:lnTo>
                  <a:pt x="6279533" y="5178045"/>
                </a:lnTo>
                <a:cubicBezTo>
                  <a:pt x="6275980" y="5179097"/>
                  <a:pt x="6272084" y="5179212"/>
                  <a:pt x="6267362" y="5177370"/>
                </a:cubicBezTo>
                <a:cubicBezTo>
                  <a:pt x="6261796" y="5192470"/>
                  <a:pt x="6259530" y="5180933"/>
                  <a:pt x="6246095" y="5174167"/>
                </a:cubicBezTo>
                <a:lnTo>
                  <a:pt x="6155252" y="5161201"/>
                </a:lnTo>
                <a:lnTo>
                  <a:pt x="6148525" y="5158442"/>
                </a:lnTo>
                <a:lnTo>
                  <a:pt x="6148187" y="5158573"/>
                </a:lnTo>
                <a:cubicBezTo>
                  <a:pt x="6146292" y="5158370"/>
                  <a:pt x="6143916" y="5157611"/>
                  <a:pt x="6140686" y="5156032"/>
                </a:cubicBezTo>
                <a:lnTo>
                  <a:pt x="6136260" y="5153413"/>
                </a:lnTo>
                <a:lnTo>
                  <a:pt x="6123208" y="5148061"/>
                </a:lnTo>
                <a:lnTo>
                  <a:pt x="6117367" y="5147451"/>
                </a:lnTo>
                <a:lnTo>
                  <a:pt x="5957305" y="5146062"/>
                </a:lnTo>
                <a:cubicBezTo>
                  <a:pt x="5920540" y="5140405"/>
                  <a:pt x="5887096" y="5142015"/>
                  <a:pt x="5857259" y="5132052"/>
                </a:cubicBezTo>
                <a:cubicBezTo>
                  <a:pt x="5843335" y="5135303"/>
                  <a:pt x="5830921" y="5135493"/>
                  <a:pt x="5821375" y="5125606"/>
                </a:cubicBezTo>
                <a:cubicBezTo>
                  <a:pt x="5786501" y="5122615"/>
                  <a:pt x="5775399" y="5132648"/>
                  <a:pt x="5755916" y="5120171"/>
                </a:cubicBezTo>
                <a:cubicBezTo>
                  <a:pt x="5732132" y="5135438"/>
                  <a:pt x="5732735" y="5128211"/>
                  <a:pt x="5725007" y="5121437"/>
                </a:cubicBezTo>
                <a:lnTo>
                  <a:pt x="5723810" y="5120848"/>
                </a:lnTo>
                <a:lnTo>
                  <a:pt x="5720531" y="5123048"/>
                </a:lnTo>
                <a:lnTo>
                  <a:pt x="5714794" y="5123371"/>
                </a:lnTo>
                <a:lnTo>
                  <a:pt x="5700141" y="5120131"/>
                </a:lnTo>
                <a:lnTo>
                  <a:pt x="5694799" y="5118234"/>
                </a:lnTo>
                <a:cubicBezTo>
                  <a:pt x="5691058" y="5117179"/>
                  <a:pt x="5688491" y="5116804"/>
                  <a:pt x="5686627" y="5116903"/>
                </a:cubicBezTo>
                <a:lnTo>
                  <a:pt x="5686371" y="5117086"/>
                </a:lnTo>
                <a:lnTo>
                  <a:pt x="5678818" y="5115416"/>
                </a:lnTo>
                <a:cubicBezTo>
                  <a:pt x="5666199" y="5112102"/>
                  <a:pt x="5654035" y="5108410"/>
                  <a:pt x="5642547" y="5104511"/>
                </a:cubicBezTo>
                <a:cubicBezTo>
                  <a:pt x="5629444" y="5114945"/>
                  <a:pt x="5588783" y="5093343"/>
                  <a:pt x="5587979" y="5116963"/>
                </a:cubicBezTo>
                <a:cubicBezTo>
                  <a:pt x="5572317" y="5112380"/>
                  <a:pt x="5564904" y="5101292"/>
                  <a:pt x="5566635" y="5117158"/>
                </a:cubicBezTo>
                <a:cubicBezTo>
                  <a:pt x="5561375" y="5116079"/>
                  <a:pt x="5557787" y="5116811"/>
                  <a:pt x="5554952" y="5118417"/>
                </a:cubicBezTo>
                <a:lnTo>
                  <a:pt x="5554039" y="5119241"/>
                </a:lnTo>
                <a:lnTo>
                  <a:pt x="5514253" y="5109018"/>
                </a:lnTo>
                <a:lnTo>
                  <a:pt x="5492156" y="5099904"/>
                </a:lnTo>
                <a:lnTo>
                  <a:pt x="5480446" y="5096385"/>
                </a:lnTo>
                <a:lnTo>
                  <a:pt x="5477744" y="5092939"/>
                </a:lnTo>
                <a:cubicBezTo>
                  <a:pt x="5474490" y="5090581"/>
                  <a:pt x="5469391" y="5088951"/>
                  <a:pt x="5460150" y="5088988"/>
                </a:cubicBezTo>
                <a:lnTo>
                  <a:pt x="5457901" y="5089459"/>
                </a:lnTo>
                <a:lnTo>
                  <a:pt x="5444243" y="5082761"/>
                </a:lnTo>
                <a:cubicBezTo>
                  <a:pt x="5439993" y="5080007"/>
                  <a:pt x="5436418" y="5076805"/>
                  <a:pt x="5433825" y="5072992"/>
                </a:cubicBezTo>
                <a:cubicBezTo>
                  <a:pt x="5379442" y="5082090"/>
                  <a:pt x="5336110" y="5058382"/>
                  <a:pt x="5280996" y="5052402"/>
                </a:cubicBezTo>
                <a:cubicBezTo>
                  <a:pt x="5250806" y="5043777"/>
                  <a:pt x="5168599" y="5048109"/>
                  <a:pt x="5161582" y="5019668"/>
                </a:cubicBezTo>
                <a:cubicBezTo>
                  <a:pt x="5121870" y="5011383"/>
                  <a:pt x="5095637" y="5009222"/>
                  <a:pt x="5042717" y="5002692"/>
                </a:cubicBezTo>
                <a:cubicBezTo>
                  <a:pt x="4991136" y="4972487"/>
                  <a:pt x="4902282" y="4979360"/>
                  <a:pt x="4840514" y="4959306"/>
                </a:cubicBezTo>
                <a:cubicBezTo>
                  <a:pt x="4799904" y="4976415"/>
                  <a:pt x="4824087" y="4958371"/>
                  <a:pt x="4786778" y="4956661"/>
                </a:cubicBezTo>
                <a:cubicBezTo>
                  <a:pt x="4801901" y="4937231"/>
                  <a:pt x="4739845" y="4961208"/>
                  <a:pt x="4743741" y="4937104"/>
                </a:cubicBezTo>
                <a:cubicBezTo>
                  <a:pt x="4736829" y="4937557"/>
                  <a:pt x="4730010" y="4938753"/>
                  <a:pt x="4723136" y="4940138"/>
                </a:cubicBezTo>
                <a:lnTo>
                  <a:pt x="4719535" y="4940850"/>
                </a:lnTo>
                <a:lnTo>
                  <a:pt x="4706143" y="4939586"/>
                </a:lnTo>
                <a:lnTo>
                  <a:pt x="4701098" y="4944372"/>
                </a:lnTo>
                <a:lnTo>
                  <a:pt x="4680034" y="4946157"/>
                </a:lnTo>
                <a:cubicBezTo>
                  <a:pt x="4672339" y="4946029"/>
                  <a:pt x="4664292" y="4944964"/>
                  <a:pt x="4655740" y="4942396"/>
                </a:cubicBezTo>
                <a:cubicBezTo>
                  <a:pt x="4636359" y="4929384"/>
                  <a:pt x="4599700" y="4935346"/>
                  <a:pt x="4569298" y="4929596"/>
                </a:cubicBezTo>
                <a:lnTo>
                  <a:pt x="4555977" y="4924356"/>
                </a:lnTo>
                <a:lnTo>
                  <a:pt x="4508949" y="4921648"/>
                </a:lnTo>
                <a:cubicBezTo>
                  <a:pt x="4495668" y="4920437"/>
                  <a:pt x="4482007" y="4918694"/>
                  <a:pt x="4467838" y="4915993"/>
                </a:cubicBezTo>
                <a:lnTo>
                  <a:pt x="4441948" y="4909300"/>
                </a:lnTo>
                <a:lnTo>
                  <a:pt x="4394719" y="4901820"/>
                </a:lnTo>
                <a:lnTo>
                  <a:pt x="4356810" y="4905146"/>
                </a:lnTo>
                <a:lnTo>
                  <a:pt x="4222144" y="4909117"/>
                </a:lnTo>
                <a:cubicBezTo>
                  <a:pt x="4202488" y="4913903"/>
                  <a:pt x="4184742" y="4933491"/>
                  <a:pt x="4160481" y="4923474"/>
                </a:cubicBezTo>
                <a:cubicBezTo>
                  <a:pt x="4165854" y="4934564"/>
                  <a:pt x="4131661" y="4919946"/>
                  <a:pt x="4124879" y="4929303"/>
                </a:cubicBezTo>
                <a:cubicBezTo>
                  <a:pt x="4120895" y="4937086"/>
                  <a:pt x="4109593" y="4934464"/>
                  <a:pt x="4100114" y="4936007"/>
                </a:cubicBezTo>
                <a:cubicBezTo>
                  <a:pt x="4091835" y="4943256"/>
                  <a:pt x="4045978" y="4943549"/>
                  <a:pt x="4030957" y="4939826"/>
                </a:cubicBezTo>
                <a:cubicBezTo>
                  <a:pt x="3989825" y="4924453"/>
                  <a:pt x="3946860" y="4952050"/>
                  <a:pt x="3913764" y="4940618"/>
                </a:cubicBezTo>
                <a:cubicBezTo>
                  <a:pt x="3904534" y="4939906"/>
                  <a:pt x="3896577" y="4940543"/>
                  <a:pt x="3889457" y="4942017"/>
                </a:cubicBezTo>
                <a:lnTo>
                  <a:pt x="3871115" y="4948115"/>
                </a:lnTo>
                <a:lnTo>
                  <a:pt x="3869086" y="4953796"/>
                </a:lnTo>
                <a:lnTo>
                  <a:pt x="3856124" y="4955351"/>
                </a:lnTo>
                <a:lnTo>
                  <a:pt x="3835967" y="4964002"/>
                </a:lnTo>
                <a:cubicBezTo>
                  <a:pt x="3826465" y="4939857"/>
                  <a:pt x="3782586" y="4975947"/>
                  <a:pt x="3785910" y="4953998"/>
                </a:cubicBezTo>
                <a:cubicBezTo>
                  <a:pt x="3750785" y="4960085"/>
                  <a:pt x="3699033" y="4941571"/>
                  <a:pt x="3671085" y="4966563"/>
                </a:cubicBezTo>
                <a:cubicBezTo>
                  <a:pt x="3621255" y="4971431"/>
                  <a:pt x="3562637" y="4982991"/>
                  <a:pt x="3486928" y="4983204"/>
                </a:cubicBezTo>
                <a:cubicBezTo>
                  <a:pt x="3446030" y="4983424"/>
                  <a:pt x="3343460" y="4965124"/>
                  <a:pt x="3280956" y="4963864"/>
                </a:cubicBezTo>
                <a:cubicBezTo>
                  <a:pt x="3227193" y="4969510"/>
                  <a:pt x="3256481" y="4962609"/>
                  <a:pt x="3211563" y="4982704"/>
                </a:cubicBezTo>
                <a:cubicBezTo>
                  <a:pt x="3207119" y="4979549"/>
                  <a:pt x="3170070" y="4977192"/>
                  <a:pt x="3164681" y="4975408"/>
                </a:cubicBezTo>
                <a:lnTo>
                  <a:pt x="3127171" y="4968229"/>
                </a:lnTo>
                <a:lnTo>
                  <a:pt x="3096889" y="4965619"/>
                </a:lnTo>
                <a:cubicBezTo>
                  <a:pt x="3088441" y="4967572"/>
                  <a:pt x="3082883" y="4967054"/>
                  <a:pt x="3078620" y="4965444"/>
                </a:cubicBezTo>
                <a:lnTo>
                  <a:pt x="3074275" y="4962670"/>
                </a:lnTo>
                <a:lnTo>
                  <a:pt x="3036436" y="4957455"/>
                </a:lnTo>
                <a:lnTo>
                  <a:pt x="3031995" y="4958829"/>
                </a:lnTo>
                <a:lnTo>
                  <a:pt x="2994028" y="4956800"/>
                </a:lnTo>
                <a:cubicBezTo>
                  <a:pt x="2992299" y="4958944"/>
                  <a:pt x="2989407" y="4960397"/>
                  <a:pt x="2984001" y="4960444"/>
                </a:cubicBezTo>
                <a:cubicBezTo>
                  <a:pt x="2994191" y="4975446"/>
                  <a:pt x="2981386" y="4966249"/>
                  <a:pt x="2964542" y="4965062"/>
                </a:cubicBezTo>
                <a:cubicBezTo>
                  <a:pt x="2976613" y="4988096"/>
                  <a:pt x="2927627" y="4975618"/>
                  <a:pt x="2921274" y="4988440"/>
                </a:cubicBezTo>
                <a:cubicBezTo>
                  <a:pt x="2908629" y="4987050"/>
                  <a:pt x="2895476" y="4985998"/>
                  <a:pt x="2882111" y="4985411"/>
                </a:cubicBezTo>
                <a:lnTo>
                  <a:pt x="2874282" y="4985361"/>
                </a:lnTo>
                <a:cubicBezTo>
                  <a:pt x="2874237" y="4985437"/>
                  <a:pt x="2874193" y="4985514"/>
                  <a:pt x="2874147" y="4985591"/>
                </a:cubicBezTo>
                <a:cubicBezTo>
                  <a:pt x="2872492" y="4986074"/>
                  <a:pt x="2869935" y="4986243"/>
                  <a:pt x="2865932" y="4985999"/>
                </a:cubicBezTo>
                <a:lnTo>
                  <a:pt x="2860008" y="4985269"/>
                </a:lnTo>
                <a:lnTo>
                  <a:pt x="2844819" y="4985172"/>
                </a:lnTo>
                <a:lnTo>
                  <a:pt x="2839735" y="4986676"/>
                </a:lnTo>
                <a:lnTo>
                  <a:pt x="2837922" y="4989488"/>
                </a:lnTo>
                <a:lnTo>
                  <a:pt x="2836507" y="4989165"/>
                </a:lnTo>
                <a:cubicBezTo>
                  <a:pt x="2825749" y="4984209"/>
                  <a:pt x="2822382" y="4977089"/>
                  <a:pt x="2808859" y="4996804"/>
                </a:cubicBezTo>
                <a:cubicBezTo>
                  <a:pt x="2784233" y="4988767"/>
                  <a:pt x="2779499" y="5000786"/>
                  <a:pt x="2745907" y="5005126"/>
                </a:cubicBezTo>
                <a:cubicBezTo>
                  <a:pt x="2731796" y="4997536"/>
                  <a:pt x="2720518" y="5000295"/>
                  <a:pt x="2709519" y="5006333"/>
                </a:cubicBezTo>
                <a:cubicBezTo>
                  <a:pt x="2676766" y="5002878"/>
                  <a:pt x="2646981" y="5011377"/>
                  <a:pt x="2610212" y="5013529"/>
                </a:cubicBezTo>
                <a:cubicBezTo>
                  <a:pt x="2570359" y="5003730"/>
                  <a:pt x="2550109" y="5021491"/>
                  <a:pt x="2510814" y="5023713"/>
                </a:cubicBezTo>
                <a:cubicBezTo>
                  <a:pt x="2476639" y="5006722"/>
                  <a:pt x="2482834" y="5038639"/>
                  <a:pt x="2462736" y="5045398"/>
                </a:cubicBezTo>
                <a:lnTo>
                  <a:pt x="2457050" y="5046022"/>
                </a:lnTo>
                <a:lnTo>
                  <a:pt x="2442184" y="5043549"/>
                </a:lnTo>
                <a:lnTo>
                  <a:pt x="2436703" y="5041929"/>
                </a:lnTo>
                <a:cubicBezTo>
                  <a:pt x="2432888" y="5041072"/>
                  <a:pt x="2430299" y="5040830"/>
                  <a:pt x="2428451" y="5041027"/>
                </a:cubicBezTo>
                <a:lnTo>
                  <a:pt x="2420551" y="5039949"/>
                </a:lnTo>
                <a:cubicBezTo>
                  <a:pt x="2407700" y="5037296"/>
                  <a:pt x="2395274" y="5034239"/>
                  <a:pt x="2383501" y="5030941"/>
                </a:cubicBezTo>
                <a:cubicBezTo>
                  <a:pt x="2362992" y="5032521"/>
                  <a:pt x="2317884" y="5047662"/>
                  <a:pt x="2297493" y="5049431"/>
                </a:cubicBezTo>
                <a:lnTo>
                  <a:pt x="2261156" y="5041558"/>
                </a:lnTo>
                <a:lnTo>
                  <a:pt x="2200581" y="5024964"/>
                </a:lnTo>
                <a:lnTo>
                  <a:pt x="2198380" y="5025550"/>
                </a:lnTo>
                <a:lnTo>
                  <a:pt x="2116066" y="5019568"/>
                </a:lnTo>
                <a:cubicBezTo>
                  <a:pt x="2111600" y="5017036"/>
                  <a:pt x="2059664" y="5006071"/>
                  <a:pt x="2056754" y="5002394"/>
                </a:cubicBezTo>
                <a:cubicBezTo>
                  <a:pt x="2003393" y="5014336"/>
                  <a:pt x="1998298" y="5008800"/>
                  <a:pt x="1942916" y="5005703"/>
                </a:cubicBezTo>
                <a:cubicBezTo>
                  <a:pt x="1882138" y="4994708"/>
                  <a:pt x="1836966" y="4976630"/>
                  <a:pt x="1796717" y="4970423"/>
                </a:cubicBezTo>
                <a:cubicBezTo>
                  <a:pt x="1724075" y="4959337"/>
                  <a:pt x="1636218" y="4936339"/>
                  <a:pt x="1583222" y="4931235"/>
                </a:cubicBezTo>
                <a:cubicBezTo>
                  <a:pt x="1544265" y="4950469"/>
                  <a:pt x="1556109" y="4927628"/>
                  <a:pt x="1518821" y="4927872"/>
                </a:cubicBezTo>
                <a:cubicBezTo>
                  <a:pt x="1497291" y="4925112"/>
                  <a:pt x="1483221" y="4916728"/>
                  <a:pt x="1471837" y="4914678"/>
                </a:cubicBezTo>
                <a:lnTo>
                  <a:pt x="1450515" y="4915578"/>
                </a:lnTo>
                <a:lnTo>
                  <a:pt x="1437078" y="4915016"/>
                </a:lnTo>
                <a:lnTo>
                  <a:pt x="1432462" y="4920065"/>
                </a:lnTo>
                <a:lnTo>
                  <a:pt x="1411645" y="4922952"/>
                </a:lnTo>
                <a:cubicBezTo>
                  <a:pt x="1384856" y="4920079"/>
                  <a:pt x="1306656" y="4907389"/>
                  <a:pt x="1271729" y="4902828"/>
                </a:cubicBezTo>
                <a:cubicBezTo>
                  <a:pt x="1258697" y="4896954"/>
                  <a:pt x="1213546" y="4890036"/>
                  <a:pt x="1202076" y="4895589"/>
                </a:cubicBezTo>
                <a:cubicBezTo>
                  <a:pt x="1192059" y="4895561"/>
                  <a:pt x="1182171" y="4891311"/>
                  <a:pt x="1174670" y="4898040"/>
                </a:cubicBezTo>
                <a:cubicBezTo>
                  <a:pt x="1163701" y="4905820"/>
                  <a:pt x="1136874" y="4886643"/>
                  <a:pt x="1137035" y="4897965"/>
                </a:cubicBezTo>
                <a:cubicBezTo>
                  <a:pt x="1117838" y="4884693"/>
                  <a:pt x="1091386" y="4900421"/>
                  <a:pt x="1069882" y="4901859"/>
                </a:cubicBezTo>
                <a:cubicBezTo>
                  <a:pt x="1055589" y="4889467"/>
                  <a:pt x="1024570" y="4904705"/>
                  <a:pt x="980935" y="4900090"/>
                </a:cubicBezTo>
                <a:cubicBezTo>
                  <a:pt x="947614" y="4895538"/>
                  <a:pt x="913224" y="4886405"/>
                  <a:pt x="869960" y="4874547"/>
                </a:cubicBezTo>
                <a:cubicBezTo>
                  <a:pt x="819114" y="4845820"/>
                  <a:pt x="768074" y="4839770"/>
                  <a:pt x="721345" y="4828937"/>
                </a:cubicBezTo>
                <a:cubicBezTo>
                  <a:pt x="667944" y="4819060"/>
                  <a:pt x="698286" y="4848426"/>
                  <a:pt x="635428" y="4819153"/>
                </a:cubicBezTo>
                <a:cubicBezTo>
                  <a:pt x="626286" y="4826707"/>
                  <a:pt x="617638" y="4825980"/>
                  <a:pt x="604106" y="4819994"/>
                </a:cubicBezTo>
                <a:cubicBezTo>
                  <a:pt x="583276" y="4822237"/>
                  <a:pt x="539859" y="4835097"/>
                  <a:pt x="510451" y="4832608"/>
                </a:cubicBezTo>
                <a:cubicBezTo>
                  <a:pt x="489781" y="4829929"/>
                  <a:pt x="443867" y="4807857"/>
                  <a:pt x="427656" y="4805062"/>
                </a:cubicBezTo>
                <a:cubicBezTo>
                  <a:pt x="424088" y="4806479"/>
                  <a:pt x="419580" y="4809736"/>
                  <a:pt x="413184" y="4815837"/>
                </a:cubicBezTo>
                <a:cubicBezTo>
                  <a:pt x="387673" y="4805882"/>
                  <a:pt x="379855" y="4817328"/>
                  <a:pt x="341772" y="4818825"/>
                </a:cubicBezTo>
                <a:cubicBezTo>
                  <a:pt x="327795" y="4810179"/>
                  <a:pt x="314729" y="4811964"/>
                  <a:pt x="301266" y="4817000"/>
                </a:cubicBezTo>
                <a:cubicBezTo>
                  <a:pt x="265781" y="4810886"/>
                  <a:pt x="231017" y="4816794"/>
                  <a:pt x="189886" y="4815871"/>
                </a:cubicBezTo>
                <a:cubicBezTo>
                  <a:pt x="147910" y="4802917"/>
                  <a:pt x="121702" y="4818738"/>
                  <a:pt x="77762" y="4817675"/>
                </a:cubicBezTo>
                <a:cubicBezTo>
                  <a:pt x="38733" y="4795315"/>
                  <a:pt x="44308" y="4840244"/>
                  <a:pt x="8164" y="4835320"/>
                </a:cubicBezTo>
                <a:lnTo>
                  <a:pt x="0" y="4832771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0F8EB3-2FDD-FE90-C0EE-033B310722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818" y="5234320"/>
            <a:ext cx="6931319" cy="752217"/>
          </a:xfrm>
        </p:spPr>
        <p:txBody>
          <a:bodyPr anchor="b">
            <a:normAutofit/>
          </a:bodyPr>
          <a:lstStyle/>
          <a:p>
            <a:pPr algn="l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Creating a Career </a:t>
            </a:r>
            <a:r>
              <a:rPr lang="en-US" sz="3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Waysfinding</a:t>
            </a:r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 Map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4A6475-764D-64A6-B942-A2A450A9F1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9819" y="6059086"/>
            <a:ext cx="6931319" cy="349725"/>
          </a:xfrm>
        </p:spPr>
        <p:txBody>
          <a:bodyPr anchor="t">
            <a:normAutofit/>
          </a:bodyPr>
          <a:lstStyle/>
          <a:p>
            <a:pPr algn="l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 creative model for career development</a:t>
            </a:r>
          </a:p>
        </p:txBody>
      </p:sp>
    </p:spTree>
    <p:extLst>
      <p:ext uri="{BB962C8B-B14F-4D97-AF65-F5344CB8AC3E}">
        <p14:creationId xmlns:p14="http://schemas.microsoft.com/office/powerpoint/2010/main" val="1797691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peech Bubble: Oval 78">
            <a:extLst>
              <a:ext uri="{FF2B5EF4-FFF2-40B4-BE49-F238E27FC236}">
                <a16:creationId xmlns:a16="http://schemas.microsoft.com/office/drawing/2014/main" id="{3F30FDE1-DE3C-03BC-63A7-4945DFB583BE}"/>
              </a:ext>
            </a:extLst>
          </p:cNvPr>
          <p:cNvSpPr/>
          <p:nvPr/>
        </p:nvSpPr>
        <p:spPr>
          <a:xfrm>
            <a:off x="233474" y="3799106"/>
            <a:ext cx="1419960" cy="1358402"/>
          </a:xfrm>
          <a:prstGeom prst="wedgeEllipseCallou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29EA66A-6EB9-76C3-A25A-7459D5BF3C1D}"/>
              </a:ext>
            </a:extLst>
          </p:cNvPr>
          <p:cNvSpPr txBox="1"/>
          <p:nvPr/>
        </p:nvSpPr>
        <p:spPr>
          <a:xfrm>
            <a:off x="120955" y="6001624"/>
            <a:ext cx="1334814" cy="27699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>
                <a:solidFill>
                  <a:srgbClr val="7F7F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Mentor Network</a:t>
            </a:r>
            <a:endParaRPr kumimoji="0" lang="en-US" sz="1200" b="1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D24651A-4408-8140-FA9B-978E001A7DD4}"/>
              </a:ext>
            </a:extLst>
          </p:cNvPr>
          <p:cNvCxnSpPr>
            <a:cxnSpLocks/>
          </p:cNvCxnSpPr>
          <p:nvPr/>
        </p:nvCxnSpPr>
        <p:spPr>
          <a:xfrm>
            <a:off x="1621208" y="6232129"/>
            <a:ext cx="7725994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FD3EF62-72E9-67A3-E022-3E8B02E23874}"/>
              </a:ext>
            </a:extLst>
          </p:cNvPr>
          <p:cNvCxnSpPr>
            <a:cxnSpLocks/>
          </p:cNvCxnSpPr>
          <p:nvPr/>
        </p:nvCxnSpPr>
        <p:spPr>
          <a:xfrm flipV="1">
            <a:off x="1427379" y="337351"/>
            <a:ext cx="5129814" cy="5048430"/>
          </a:xfrm>
          <a:prstGeom prst="line">
            <a:avLst/>
          </a:prstGeom>
          <a:ln w="5715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rc 12">
            <a:extLst>
              <a:ext uri="{FF2B5EF4-FFF2-40B4-BE49-F238E27FC236}">
                <a16:creationId xmlns:a16="http://schemas.microsoft.com/office/drawing/2014/main" id="{E7CB6917-4077-AA20-6F7B-05D0575F7231}"/>
              </a:ext>
            </a:extLst>
          </p:cNvPr>
          <p:cNvSpPr/>
          <p:nvPr/>
        </p:nvSpPr>
        <p:spPr>
          <a:xfrm rot="21202842">
            <a:off x="4839443" y="468500"/>
            <a:ext cx="4451928" cy="7527636"/>
          </a:xfrm>
          <a:prstGeom prst="arc">
            <a:avLst>
              <a:gd name="adj1" fmla="val 16200000"/>
              <a:gd name="adj2" fmla="val 2837257"/>
            </a:avLst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778B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E51379-9B3B-D738-8BDB-5271FA13D9B9}"/>
              </a:ext>
            </a:extLst>
          </p:cNvPr>
          <p:cNvSpPr txBox="1"/>
          <p:nvPr/>
        </p:nvSpPr>
        <p:spPr>
          <a:xfrm>
            <a:off x="9089534" y="1226966"/>
            <a:ext cx="2950066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John’s career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INTENTION &amp; DIRECTION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Build a career where I can grow leaders who grow more leaders who build health communities that are sustainable for the long term…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247D6C-CA33-69AB-D3B7-B486A3181429}"/>
              </a:ext>
            </a:extLst>
          </p:cNvPr>
          <p:cNvSpPr txBox="1"/>
          <p:nvPr/>
        </p:nvSpPr>
        <p:spPr>
          <a:xfrm rot="18959898">
            <a:off x="3146347" y="2064912"/>
            <a:ext cx="197682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BOUNDARIES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(contain the direction)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758CC0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61829F-2EC9-B7E9-BE79-E32B6B2D1453}"/>
              </a:ext>
            </a:extLst>
          </p:cNvPr>
          <p:cNvSpPr txBox="1"/>
          <p:nvPr/>
        </p:nvSpPr>
        <p:spPr>
          <a:xfrm>
            <a:off x="4785815" y="6232129"/>
            <a:ext cx="17792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BOUNDARIES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(inhibit the direction)</a:t>
            </a:r>
          </a:p>
        </p:txBody>
      </p:sp>
      <p:pic>
        <p:nvPicPr>
          <p:cNvPr id="32" name="Graphic 31" descr="User outline">
            <a:extLst>
              <a:ext uri="{FF2B5EF4-FFF2-40B4-BE49-F238E27FC236}">
                <a16:creationId xmlns:a16="http://schemas.microsoft.com/office/drawing/2014/main" id="{D05044C8-E775-836D-6A43-EDEA6B26ED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7951" y="5423080"/>
            <a:ext cx="331906" cy="331906"/>
          </a:xfrm>
          <a:prstGeom prst="rect">
            <a:avLst/>
          </a:prstGeom>
        </p:spPr>
      </p:pic>
      <p:pic>
        <p:nvPicPr>
          <p:cNvPr id="33" name="Graphic 32" descr="User outline">
            <a:extLst>
              <a:ext uri="{FF2B5EF4-FFF2-40B4-BE49-F238E27FC236}">
                <a16:creationId xmlns:a16="http://schemas.microsoft.com/office/drawing/2014/main" id="{53D8F54C-3058-55CC-92C2-6F4B8E5AA9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3534" y="5341538"/>
            <a:ext cx="331906" cy="331906"/>
          </a:xfrm>
          <a:prstGeom prst="rect">
            <a:avLst/>
          </a:prstGeom>
        </p:spPr>
      </p:pic>
      <p:pic>
        <p:nvPicPr>
          <p:cNvPr id="34" name="Graphic 33" descr="User outline">
            <a:extLst>
              <a:ext uri="{FF2B5EF4-FFF2-40B4-BE49-F238E27FC236}">
                <a16:creationId xmlns:a16="http://schemas.microsoft.com/office/drawing/2014/main" id="{6FD7E8C0-B1F7-8ACE-16ED-5BA41D6DD3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7237" y="6225248"/>
            <a:ext cx="331906" cy="331906"/>
          </a:xfrm>
          <a:prstGeom prst="rect">
            <a:avLst/>
          </a:prstGeom>
        </p:spPr>
      </p:pic>
      <p:pic>
        <p:nvPicPr>
          <p:cNvPr id="35" name="Graphic 34" descr="User outline">
            <a:extLst>
              <a:ext uri="{FF2B5EF4-FFF2-40B4-BE49-F238E27FC236}">
                <a16:creationId xmlns:a16="http://schemas.microsoft.com/office/drawing/2014/main" id="{C096BCCB-31B0-C48A-166A-F06977E4A4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0803" y="5678877"/>
            <a:ext cx="331906" cy="331906"/>
          </a:xfrm>
          <a:prstGeom prst="rect">
            <a:avLst/>
          </a:prstGeom>
        </p:spPr>
      </p:pic>
      <p:pic>
        <p:nvPicPr>
          <p:cNvPr id="36" name="Graphic 35" descr="User outline">
            <a:extLst>
              <a:ext uri="{FF2B5EF4-FFF2-40B4-BE49-F238E27FC236}">
                <a16:creationId xmlns:a16="http://schemas.microsoft.com/office/drawing/2014/main" id="{33C0C797-D296-3806-8DB6-D088387564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61170" y="6204115"/>
            <a:ext cx="331906" cy="331906"/>
          </a:xfrm>
          <a:prstGeom prst="rect">
            <a:avLst/>
          </a:prstGeom>
        </p:spPr>
      </p:pic>
      <p:pic>
        <p:nvPicPr>
          <p:cNvPr id="37" name="Graphic 36" descr="User outline">
            <a:extLst>
              <a:ext uri="{FF2B5EF4-FFF2-40B4-BE49-F238E27FC236}">
                <a16:creationId xmlns:a16="http://schemas.microsoft.com/office/drawing/2014/main" id="{2ACB0210-EE97-8D07-39DA-C2ACB33115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8125" y="5203588"/>
            <a:ext cx="331906" cy="331906"/>
          </a:xfrm>
          <a:prstGeom prst="rect">
            <a:avLst/>
          </a:prstGeom>
        </p:spPr>
      </p:pic>
      <p:pic>
        <p:nvPicPr>
          <p:cNvPr id="38" name="Graphic 37" descr="User outline">
            <a:extLst>
              <a:ext uri="{FF2B5EF4-FFF2-40B4-BE49-F238E27FC236}">
                <a16:creationId xmlns:a16="http://schemas.microsoft.com/office/drawing/2014/main" id="{3E737A15-8FB7-C3F7-DEEE-65628B76CD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4053" y="5681806"/>
            <a:ext cx="331906" cy="331906"/>
          </a:xfrm>
          <a:prstGeom prst="rect">
            <a:avLst/>
          </a:prstGeom>
        </p:spPr>
      </p:pic>
      <p:pic>
        <p:nvPicPr>
          <p:cNvPr id="39" name="Graphic 38" descr="User outline">
            <a:extLst>
              <a:ext uri="{FF2B5EF4-FFF2-40B4-BE49-F238E27FC236}">
                <a16:creationId xmlns:a16="http://schemas.microsoft.com/office/drawing/2014/main" id="{9DFB1EC0-C3F6-818F-AFB2-694350DBA9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1352" y="6338075"/>
            <a:ext cx="331906" cy="331906"/>
          </a:xfrm>
          <a:prstGeom prst="rect">
            <a:avLst/>
          </a:prstGeom>
        </p:spPr>
      </p:pic>
      <p:pic>
        <p:nvPicPr>
          <p:cNvPr id="40" name="Graphic 39" descr="User outline">
            <a:extLst>
              <a:ext uri="{FF2B5EF4-FFF2-40B4-BE49-F238E27FC236}">
                <a16:creationId xmlns:a16="http://schemas.microsoft.com/office/drawing/2014/main" id="{9B8CFD73-5876-1F2B-14F2-FA10BCB461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5615" y="6258244"/>
            <a:ext cx="331906" cy="331906"/>
          </a:xfrm>
          <a:prstGeom prst="rect">
            <a:avLst/>
          </a:prstGeom>
        </p:spPr>
      </p:pic>
      <p:pic>
        <p:nvPicPr>
          <p:cNvPr id="41" name="Graphic 40" descr="User outline">
            <a:extLst>
              <a:ext uri="{FF2B5EF4-FFF2-40B4-BE49-F238E27FC236}">
                <a16:creationId xmlns:a16="http://schemas.microsoft.com/office/drawing/2014/main" id="{3D8D3F0C-A4B4-5952-7C01-C2D9AF47A1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262" y="5469827"/>
            <a:ext cx="331906" cy="331906"/>
          </a:xfrm>
          <a:prstGeom prst="rect">
            <a:avLst/>
          </a:prstGeom>
        </p:spPr>
      </p:pic>
      <p:pic>
        <p:nvPicPr>
          <p:cNvPr id="42" name="Graphic 41" descr="User outline">
            <a:extLst>
              <a:ext uri="{FF2B5EF4-FFF2-40B4-BE49-F238E27FC236}">
                <a16:creationId xmlns:a16="http://schemas.microsoft.com/office/drawing/2014/main" id="{18B98088-14C1-944A-D517-ACDB8D1445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413" y="5688168"/>
            <a:ext cx="331906" cy="331906"/>
          </a:xfrm>
          <a:prstGeom prst="rect">
            <a:avLst/>
          </a:prstGeom>
        </p:spPr>
      </p:pic>
      <p:pic>
        <p:nvPicPr>
          <p:cNvPr id="43" name="Graphic 42" descr="User outline">
            <a:extLst>
              <a:ext uri="{FF2B5EF4-FFF2-40B4-BE49-F238E27FC236}">
                <a16:creationId xmlns:a16="http://schemas.microsoft.com/office/drawing/2014/main" id="{D803A6F2-3080-89CE-AB87-57E3B61B80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92525" y="5728553"/>
            <a:ext cx="331906" cy="331906"/>
          </a:xfrm>
          <a:prstGeom prst="rect">
            <a:avLst/>
          </a:prstGeom>
        </p:spPr>
      </p:pic>
      <p:pic>
        <p:nvPicPr>
          <p:cNvPr id="44" name="Graphic 43" descr="User outline">
            <a:extLst>
              <a:ext uri="{FF2B5EF4-FFF2-40B4-BE49-F238E27FC236}">
                <a16:creationId xmlns:a16="http://schemas.microsoft.com/office/drawing/2014/main" id="{A23C9A7D-EC15-52C3-1681-6434A0E68D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32294" y="5798355"/>
            <a:ext cx="331906" cy="331906"/>
          </a:xfrm>
          <a:prstGeom prst="rect">
            <a:avLst/>
          </a:prstGeom>
        </p:spPr>
      </p:pic>
      <p:pic>
        <p:nvPicPr>
          <p:cNvPr id="45" name="Graphic 44" descr="User outline">
            <a:extLst>
              <a:ext uri="{FF2B5EF4-FFF2-40B4-BE49-F238E27FC236}">
                <a16:creationId xmlns:a16="http://schemas.microsoft.com/office/drawing/2014/main" id="{B45BB8B5-0E71-F52A-FDE7-4F4B2CD26F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5214" y="6317479"/>
            <a:ext cx="331906" cy="331906"/>
          </a:xfrm>
          <a:prstGeom prst="rect">
            <a:avLst/>
          </a:prstGeom>
        </p:spPr>
      </p:pic>
      <p:pic>
        <p:nvPicPr>
          <p:cNvPr id="46" name="Graphic 45" descr="User outline">
            <a:extLst>
              <a:ext uri="{FF2B5EF4-FFF2-40B4-BE49-F238E27FC236}">
                <a16:creationId xmlns:a16="http://schemas.microsoft.com/office/drawing/2014/main" id="{9B3E7E3A-7963-9230-6E1C-C6AECD9FF7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24210" y="6293768"/>
            <a:ext cx="331906" cy="331906"/>
          </a:xfrm>
          <a:prstGeom prst="rect">
            <a:avLst/>
          </a:prstGeom>
        </p:spPr>
      </p:pic>
      <p:pic>
        <p:nvPicPr>
          <p:cNvPr id="47" name="Graphic 46" descr="User outline">
            <a:extLst>
              <a:ext uri="{FF2B5EF4-FFF2-40B4-BE49-F238E27FC236}">
                <a16:creationId xmlns:a16="http://schemas.microsoft.com/office/drawing/2014/main" id="{1D229D15-8897-6008-E248-E322B22378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3190" y="5142437"/>
            <a:ext cx="331906" cy="331906"/>
          </a:xfrm>
          <a:prstGeom prst="rect">
            <a:avLst/>
          </a:prstGeom>
        </p:spPr>
      </p:pic>
      <p:sp>
        <p:nvSpPr>
          <p:cNvPr id="48" name="Arc 47">
            <a:extLst>
              <a:ext uri="{FF2B5EF4-FFF2-40B4-BE49-F238E27FC236}">
                <a16:creationId xmlns:a16="http://schemas.microsoft.com/office/drawing/2014/main" id="{C1605B94-CC67-CCEC-9658-1A4DE5A94911}"/>
              </a:ext>
            </a:extLst>
          </p:cNvPr>
          <p:cNvSpPr/>
          <p:nvPr/>
        </p:nvSpPr>
        <p:spPr>
          <a:xfrm rot="614024">
            <a:off x="1000598" y="4420616"/>
            <a:ext cx="2366614" cy="3129913"/>
          </a:xfrm>
          <a:prstGeom prst="arc">
            <a:avLst/>
          </a:prstGeom>
          <a:ln>
            <a:prstDash val="dash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9" name="Arc 48">
            <a:extLst>
              <a:ext uri="{FF2B5EF4-FFF2-40B4-BE49-F238E27FC236}">
                <a16:creationId xmlns:a16="http://schemas.microsoft.com/office/drawing/2014/main" id="{EDFFD70E-EDEC-8E2B-28D2-AD1764A70112}"/>
              </a:ext>
            </a:extLst>
          </p:cNvPr>
          <p:cNvSpPr/>
          <p:nvPr/>
        </p:nvSpPr>
        <p:spPr>
          <a:xfrm rot="20403267">
            <a:off x="2919466" y="2792944"/>
            <a:ext cx="3256498" cy="4821289"/>
          </a:xfrm>
          <a:prstGeom prst="arc">
            <a:avLst>
              <a:gd name="adj1" fmla="val 16631775"/>
              <a:gd name="adj2" fmla="val 2998573"/>
            </a:avLst>
          </a:prstGeom>
          <a:ln>
            <a:prstDash val="dash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F7F1E25-D3A4-5C5B-161A-13C46CB878E4}"/>
              </a:ext>
            </a:extLst>
          </p:cNvPr>
          <p:cNvSpPr/>
          <p:nvPr/>
        </p:nvSpPr>
        <p:spPr>
          <a:xfrm>
            <a:off x="1672150" y="5649227"/>
            <a:ext cx="211108" cy="20247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AA008B51-B61C-F19D-93CC-38FAD87E6C1B}"/>
              </a:ext>
            </a:extLst>
          </p:cNvPr>
          <p:cNvSpPr/>
          <p:nvPr/>
        </p:nvSpPr>
        <p:spPr>
          <a:xfrm rot="20034361">
            <a:off x="1833351" y="5298150"/>
            <a:ext cx="1338792" cy="1710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2" name="Arrow: Right 51">
            <a:extLst>
              <a:ext uri="{FF2B5EF4-FFF2-40B4-BE49-F238E27FC236}">
                <a16:creationId xmlns:a16="http://schemas.microsoft.com/office/drawing/2014/main" id="{47F904CE-EFE3-BE04-E58B-5555B9796470}"/>
              </a:ext>
            </a:extLst>
          </p:cNvPr>
          <p:cNvSpPr/>
          <p:nvPr/>
        </p:nvSpPr>
        <p:spPr>
          <a:xfrm rot="18544846">
            <a:off x="1608916" y="4990195"/>
            <a:ext cx="1274805" cy="1939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8D267B74-C194-3F51-CB3B-A4C6B127D47E}"/>
              </a:ext>
            </a:extLst>
          </p:cNvPr>
          <p:cNvSpPr/>
          <p:nvPr/>
        </p:nvSpPr>
        <p:spPr>
          <a:xfrm rot="336209">
            <a:off x="1953284" y="5744130"/>
            <a:ext cx="1368479" cy="2053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4E5C9A1E-1745-45CC-DDF6-CA1D6651DA7D}"/>
              </a:ext>
            </a:extLst>
          </p:cNvPr>
          <p:cNvSpPr/>
          <p:nvPr/>
        </p:nvSpPr>
        <p:spPr>
          <a:xfrm>
            <a:off x="3432046" y="5697113"/>
            <a:ext cx="211108" cy="20247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Arrow: Right 54">
            <a:extLst>
              <a:ext uri="{FF2B5EF4-FFF2-40B4-BE49-F238E27FC236}">
                <a16:creationId xmlns:a16="http://schemas.microsoft.com/office/drawing/2014/main" id="{4D399809-AE37-DA11-42C2-CA02A9CDFBA7}"/>
              </a:ext>
            </a:extLst>
          </p:cNvPr>
          <p:cNvSpPr/>
          <p:nvPr/>
        </p:nvSpPr>
        <p:spPr>
          <a:xfrm rot="19913871">
            <a:off x="3540751" y="4976705"/>
            <a:ext cx="2624136" cy="265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6" name="Arrow: Right 55">
            <a:extLst>
              <a:ext uri="{FF2B5EF4-FFF2-40B4-BE49-F238E27FC236}">
                <a16:creationId xmlns:a16="http://schemas.microsoft.com/office/drawing/2014/main" id="{01BD0DD7-C6EE-6539-4925-8D75C2C7D8B8}"/>
              </a:ext>
            </a:extLst>
          </p:cNvPr>
          <p:cNvSpPr/>
          <p:nvPr/>
        </p:nvSpPr>
        <p:spPr>
          <a:xfrm rot="18544846">
            <a:off x="3080035" y="4428787"/>
            <a:ext cx="2713904" cy="2398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7" name="Arrow: Right 56">
            <a:extLst>
              <a:ext uri="{FF2B5EF4-FFF2-40B4-BE49-F238E27FC236}">
                <a16:creationId xmlns:a16="http://schemas.microsoft.com/office/drawing/2014/main" id="{60BA6E0C-4B0B-4811-E16A-F0E2BA23967B}"/>
              </a:ext>
            </a:extLst>
          </p:cNvPr>
          <p:cNvSpPr/>
          <p:nvPr/>
        </p:nvSpPr>
        <p:spPr>
          <a:xfrm rot="170174">
            <a:off x="3712100" y="5828924"/>
            <a:ext cx="2487362" cy="2213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5236355-8B93-1CB0-9AF8-781188F33EBE}"/>
              </a:ext>
            </a:extLst>
          </p:cNvPr>
          <p:cNvSpPr txBox="1"/>
          <p:nvPr/>
        </p:nvSpPr>
        <p:spPr>
          <a:xfrm rot="204413">
            <a:off x="2298472" y="5549245"/>
            <a:ext cx="80983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HR Project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D9C05A6-EC83-34E5-E215-A3C21C20AE91}"/>
              </a:ext>
            </a:extLst>
          </p:cNvPr>
          <p:cNvSpPr txBox="1"/>
          <p:nvPr/>
        </p:nvSpPr>
        <p:spPr>
          <a:xfrm rot="198917">
            <a:off x="4232400" y="5618379"/>
            <a:ext cx="146867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dirty="0">
                <a:solidFill>
                  <a:srgbClr val="7F7F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Mentorship </a:t>
            </a:r>
            <a:r>
              <a:rPr lang="en-US" sz="1100" dirty="0">
                <a:solidFill>
                  <a:srgbClr val="7F7F7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Wingdings" panose="05000000000000000000" pitchFamily="2" charset="2"/>
              </a:rPr>
              <a:t> VP role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A885400-2623-A9BD-131E-AC539F244D91}"/>
              </a:ext>
            </a:extLst>
          </p:cNvPr>
          <p:cNvSpPr txBox="1"/>
          <p:nvPr/>
        </p:nvSpPr>
        <p:spPr>
          <a:xfrm rot="19861545">
            <a:off x="4064619" y="4785919"/>
            <a:ext cx="141577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Leadership Academy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0BA7507-0547-1B25-50B4-ABD0526C843B}"/>
              </a:ext>
            </a:extLst>
          </p:cNvPr>
          <p:cNvSpPr txBox="1"/>
          <p:nvPr/>
        </p:nvSpPr>
        <p:spPr>
          <a:xfrm rot="18493634">
            <a:off x="3401766" y="4232430"/>
            <a:ext cx="18101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Pension Influence </a:t>
            </a:r>
            <a:r>
              <a:rPr lang="en-US" sz="1100" dirty="0">
                <a:solidFill>
                  <a:srgbClr val="7F7F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Projects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  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1CE0CD2-0959-6C4B-9278-2B7ABF588369}"/>
              </a:ext>
            </a:extLst>
          </p:cNvPr>
          <p:cNvSpPr txBox="1"/>
          <p:nvPr/>
        </p:nvSpPr>
        <p:spPr>
          <a:xfrm rot="19947495">
            <a:off x="1958518" y="4970086"/>
            <a:ext cx="14718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Scale The Potentiality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6F8C5C7-A23D-C2B6-C90E-4102992770C6}"/>
              </a:ext>
            </a:extLst>
          </p:cNvPr>
          <p:cNvSpPr txBox="1"/>
          <p:nvPr/>
        </p:nvSpPr>
        <p:spPr>
          <a:xfrm rot="18495490">
            <a:off x="1209130" y="4892895"/>
            <a:ext cx="173637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>
                <a:solidFill>
                  <a:srgbClr val="7F7F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Leading a Co-op or B-Corp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E5D85F7-ABC3-0BBD-BA95-479654454C30}"/>
              </a:ext>
            </a:extLst>
          </p:cNvPr>
          <p:cNvSpPr txBox="1"/>
          <p:nvPr/>
        </p:nvSpPr>
        <p:spPr>
          <a:xfrm rot="333281">
            <a:off x="1969324" y="5898173"/>
            <a:ext cx="132279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dirty="0">
                <a:solidFill>
                  <a:srgbClr val="7F7F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Executive Potential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CDBDC4E-21C5-2B98-1184-CC419B139195}"/>
              </a:ext>
            </a:extLst>
          </p:cNvPr>
          <p:cNvGrpSpPr/>
          <p:nvPr/>
        </p:nvGrpSpPr>
        <p:grpSpPr>
          <a:xfrm>
            <a:off x="166589" y="3745975"/>
            <a:ext cx="1483425" cy="1483425"/>
            <a:chOff x="254012" y="2301255"/>
            <a:chExt cx="1483425" cy="1483425"/>
          </a:xfrm>
        </p:grpSpPr>
        <p:pic>
          <p:nvPicPr>
            <p:cNvPr id="68" name="Graphic 67" descr="Arrow circle with solid fill">
              <a:extLst>
                <a:ext uri="{FF2B5EF4-FFF2-40B4-BE49-F238E27FC236}">
                  <a16:creationId xmlns:a16="http://schemas.microsoft.com/office/drawing/2014/main" id="{B29B563C-C317-1444-92E9-AE7EC009B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54012" y="2301255"/>
              <a:ext cx="1483425" cy="1483425"/>
            </a:xfrm>
            <a:prstGeom prst="rect">
              <a:avLst/>
            </a:prstGeom>
          </p:spPr>
        </p:pic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52BA9E35-4EB2-4096-970F-8087650D689D}"/>
                </a:ext>
              </a:extLst>
            </p:cNvPr>
            <p:cNvSpPr txBox="1"/>
            <p:nvPr/>
          </p:nvSpPr>
          <p:spPr>
            <a:xfrm rot="20176671">
              <a:off x="575410" y="2891275"/>
              <a:ext cx="896464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Source Sans Pro" panose="020B0503030403020204" pitchFamily="34" charset="0"/>
                  <a:ea typeface="Source Sans Pro" panose="020B0503030403020204" pitchFamily="34" charset="0"/>
                  <a:cs typeface="+mn-cs"/>
                </a:rPr>
                <a:t>FEEDBACK</a:t>
              </a:r>
            </a:p>
          </p:txBody>
        </p: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A77503A6-215B-B63F-1255-8893065BC09A}"/>
              </a:ext>
            </a:extLst>
          </p:cNvPr>
          <p:cNvSpPr txBox="1"/>
          <p:nvPr/>
        </p:nvSpPr>
        <p:spPr>
          <a:xfrm>
            <a:off x="2727124" y="4117517"/>
            <a:ext cx="1144852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Milestone: HR Project Go-live (Jan 2025)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C6A08BF-AA71-D581-B9C6-D1669F607DDD}"/>
              </a:ext>
            </a:extLst>
          </p:cNvPr>
          <p:cNvSpPr txBox="1"/>
          <p:nvPr/>
        </p:nvSpPr>
        <p:spPr>
          <a:xfrm>
            <a:off x="5990205" y="5304411"/>
            <a:ext cx="153151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Milestone: pivot-plan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(Jan 2026)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677167D-0D17-1F08-B6BD-9A209BD06EC5}"/>
              </a:ext>
            </a:extLst>
          </p:cNvPr>
          <p:cNvSpPr txBox="1"/>
          <p:nvPr/>
        </p:nvSpPr>
        <p:spPr>
          <a:xfrm>
            <a:off x="5233598" y="1934852"/>
            <a:ext cx="3279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[space for dynamic planning]</a:t>
            </a:r>
          </a:p>
        </p:txBody>
      </p:sp>
      <p:sp>
        <p:nvSpPr>
          <p:cNvPr id="74" name="Arrow: Left-Right 73">
            <a:extLst>
              <a:ext uri="{FF2B5EF4-FFF2-40B4-BE49-F238E27FC236}">
                <a16:creationId xmlns:a16="http://schemas.microsoft.com/office/drawing/2014/main" id="{E7AB2448-C58F-80C9-3E5A-9B13D256C713}"/>
              </a:ext>
            </a:extLst>
          </p:cNvPr>
          <p:cNvSpPr/>
          <p:nvPr/>
        </p:nvSpPr>
        <p:spPr>
          <a:xfrm rot="3780717">
            <a:off x="4928854" y="4413480"/>
            <a:ext cx="1438049" cy="425923"/>
          </a:xfrm>
          <a:prstGeom prst="leftRightArrow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COLLABORATION</a:t>
            </a:r>
          </a:p>
        </p:txBody>
      </p:sp>
      <p:sp>
        <p:nvSpPr>
          <p:cNvPr id="75" name="Arrow: Left-Right 74">
            <a:extLst>
              <a:ext uri="{FF2B5EF4-FFF2-40B4-BE49-F238E27FC236}">
                <a16:creationId xmlns:a16="http://schemas.microsoft.com/office/drawing/2014/main" id="{C9836325-A4E3-DDC3-79A1-A60CC9516686}"/>
              </a:ext>
            </a:extLst>
          </p:cNvPr>
          <p:cNvSpPr/>
          <p:nvPr/>
        </p:nvSpPr>
        <p:spPr>
          <a:xfrm rot="3780717">
            <a:off x="2841192" y="5409918"/>
            <a:ext cx="574032" cy="170018"/>
          </a:xfrm>
          <a:prstGeom prst="leftRightArrow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pic>
        <p:nvPicPr>
          <p:cNvPr id="77" name="Graphic 76" descr="User outline">
            <a:extLst>
              <a:ext uri="{FF2B5EF4-FFF2-40B4-BE49-F238E27FC236}">
                <a16:creationId xmlns:a16="http://schemas.microsoft.com/office/drawing/2014/main" id="{3879D77E-D9B0-DB74-B8EC-A3EB622D51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34055" y="5396399"/>
            <a:ext cx="229498" cy="229498"/>
          </a:xfrm>
          <a:prstGeom prst="rect">
            <a:avLst/>
          </a:prstGeom>
        </p:spPr>
      </p:pic>
      <p:pic>
        <p:nvPicPr>
          <p:cNvPr id="78" name="Graphic 77" descr="User outline">
            <a:extLst>
              <a:ext uri="{FF2B5EF4-FFF2-40B4-BE49-F238E27FC236}">
                <a16:creationId xmlns:a16="http://schemas.microsoft.com/office/drawing/2014/main" id="{E16D66B7-F5C9-76D3-F511-4B69E29036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78872" y="5193582"/>
            <a:ext cx="229498" cy="229498"/>
          </a:xfrm>
          <a:prstGeom prst="rect">
            <a:avLst/>
          </a:prstGeom>
        </p:spPr>
      </p:pic>
      <p:pic>
        <p:nvPicPr>
          <p:cNvPr id="81" name="Graphic 80" descr="User outline">
            <a:extLst>
              <a:ext uri="{FF2B5EF4-FFF2-40B4-BE49-F238E27FC236}">
                <a16:creationId xmlns:a16="http://schemas.microsoft.com/office/drawing/2014/main" id="{D278CCD2-7F3E-5570-367A-0254C3154E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22139" y="3916805"/>
            <a:ext cx="229498" cy="229498"/>
          </a:xfrm>
          <a:prstGeom prst="rect">
            <a:avLst/>
          </a:prstGeom>
        </p:spPr>
      </p:pic>
      <p:pic>
        <p:nvPicPr>
          <p:cNvPr id="82" name="Graphic 81" descr="User outline">
            <a:extLst>
              <a:ext uri="{FF2B5EF4-FFF2-40B4-BE49-F238E27FC236}">
                <a16:creationId xmlns:a16="http://schemas.microsoft.com/office/drawing/2014/main" id="{6E90FFCB-5291-0FDA-BD96-6CE5545719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74539" y="4069205"/>
            <a:ext cx="229498" cy="229498"/>
          </a:xfrm>
          <a:prstGeom prst="rect">
            <a:avLst/>
          </a:prstGeom>
        </p:spPr>
      </p:pic>
      <p:pic>
        <p:nvPicPr>
          <p:cNvPr id="83" name="Graphic 82" descr="User outline">
            <a:extLst>
              <a:ext uri="{FF2B5EF4-FFF2-40B4-BE49-F238E27FC236}">
                <a16:creationId xmlns:a16="http://schemas.microsoft.com/office/drawing/2014/main" id="{0AC71287-F1DE-C3EF-246A-17E5629503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51002" y="4232319"/>
            <a:ext cx="229498" cy="229498"/>
          </a:xfrm>
          <a:prstGeom prst="rect">
            <a:avLst/>
          </a:prstGeom>
        </p:spPr>
      </p:pic>
      <p:pic>
        <p:nvPicPr>
          <p:cNvPr id="84" name="Graphic 83" descr="User outline">
            <a:extLst>
              <a:ext uri="{FF2B5EF4-FFF2-40B4-BE49-F238E27FC236}">
                <a16:creationId xmlns:a16="http://schemas.microsoft.com/office/drawing/2014/main" id="{EA9CDE43-7630-7852-8A83-7D35810BC5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73482" y="4631499"/>
            <a:ext cx="229498" cy="229498"/>
          </a:xfrm>
          <a:prstGeom prst="rect">
            <a:avLst/>
          </a:prstGeom>
        </p:spPr>
      </p:pic>
      <p:pic>
        <p:nvPicPr>
          <p:cNvPr id="85" name="Graphic 84" descr="User outline">
            <a:extLst>
              <a:ext uri="{FF2B5EF4-FFF2-40B4-BE49-F238E27FC236}">
                <a16:creationId xmlns:a16="http://schemas.microsoft.com/office/drawing/2014/main" id="{B6D79B11-875D-445A-6557-79EF0B0AF0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30453" y="4477300"/>
            <a:ext cx="229498" cy="229498"/>
          </a:xfrm>
          <a:prstGeom prst="rect">
            <a:avLst/>
          </a:prstGeom>
        </p:spPr>
      </p:pic>
      <p:pic>
        <p:nvPicPr>
          <p:cNvPr id="87" name="Graphic 86" descr="Cycle with people with solid fill">
            <a:extLst>
              <a:ext uri="{FF2B5EF4-FFF2-40B4-BE49-F238E27FC236}">
                <a16:creationId xmlns:a16="http://schemas.microsoft.com/office/drawing/2014/main" id="{333E1239-33EF-CA2E-6E37-98DAA068E7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49832" y="2607615"/>
            <a:ext cx="1161777" cy="1161777"/>
          </a:xfrm>
          <a:prstGeom prst="rect">
            <a:avLst/>
          </a:prstGeom>
        </p:spPr>
      </p:pic>
      <p:sp>
        <p:nvSpPr>
          <p:cNvPr id="88" name="TextBox 87">
            <a:extLst>
              <a:ext uri="{FF2B5EF4-FFF2-40B4-BE49-F238E27FC236}">
                <a16:creationId xmlns:a16="http://schemas.microsoft.com/office/drawing/2014/main" id="{317A1DB7-8EF6-61AB-9F78-DBBBA29B3A59}"/>
              </a:ext>
            </a:extLst>
          </p:cNvPr>
          <p:cNvSpPr txBox="1"/>
          <p:nvPr/>
        </p:nvSpPr>
        <p:spPr>
          <a:xfrm>
            <a:off x="6513833" y="3664491"/>
            <a:ext cx="25795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Waysfinder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 Framework requires new support structure and capabilities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758CC0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A0D6710-A132-FF9F-C117-B0B4CF6CF6C3}"/>
              </a:ext>
            </a:extLst>
          </p:cNvPr>
          <p:cNvSpPr/>
          <p:nvPr/>
        </p:nvSpPr>
        <p:spPr>
          <a:xfrm>
            <a:off x="80362" y="149879"/>
            <a:ext cx="4885921" cy="160341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dirty="0" err="1">
                <a:solidFill>
                  <a:srgbClr val="FFFFFF"/>
                </a:solidFill>
                <a:latin typeface="Source sans pro"/>
              </a:rPr>
              <a:t>Waysfinding</a:t>
            </a:r>
            <a:r>
              <a:rPr lang="en-US" sz="1600" b="1" dirty="0">
                <a:solidFill>
                  <a:srgbClr val="FFFFFF"/>
                </a:solidFill>
                <a:latin typeface="Source sans pro"/>
              </a:rPr>
              <a:t> Career Development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The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Waysfinder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 provides a scaffold that enables new thinking and practice, not a series of linear steps. It is made up of a combination of various types of constraints and wayfinding practices that collectively create a coherent adaptive space or search field.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C4BE3CF-1E2E-9215-5F60-791B4B7BB5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172EF8-5229-203D-DC8B-398CB457C484}"/>
              </a:ext>
            </a:extLst>
          </p:cNvPr>
          <p:cNvSpPr txBox="1"/>
          <p:nvPr/>
        </p:nvSpPr>
        <p:spPr>
          <a:xfrm>
            <a:off x="6565085" y="6326321"/>
            <a:ext cx="1846524" cy="46166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>
                <a:solidFill>
                  <a:srgbClr val="7F7F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Family, Victoria, values-driven org, leadership</a:t>
            </a:r>
            <a:endParaRPr kumimoji="0" lang="en-US" sz="120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9870BA-FAA1-D4D3-2670-A9CE1BCD8AE5}"/>
              </a:ext>
            </a:extLst>
          </p:cNvPr>
          <p:cNvSpPr txBox="1"/>
          <p:nvPr/>
        </p:nvSpPr>
        <p:spPr>
          <a:xfrm rot="18916090">
            <a:off x="1847210" y="3400811"/>
            <a:ext cx="1846524" cy="46166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>
                <a:solidFill>
                  <a:srgbClr val="7F7F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Sector, salary, size of team, division/mandate</a:t>
            </a:r>
            <a:endParaRPr kumimoji="0" lang="en-US" sz="120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4902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3013"/>
    </mc:Choice>
    <mc:Fallback xmlns="">
      <p:transition spd="slow" advTm="4130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peech Bubble: Oval 78">
            <a:extLst>
              <a:ext uri="{FF2B5EF4-FFF2-40B4-BE49-F238E27FC236}">
                <a16:creationId xmlns:a16="http://schemas.microsoft.com/office/drawing/2014/main" id="{3F30FDE1-DE3C-03BC-63A7-4945DFB583BE}"/>
              </a:ext>
            </a:extLst>
          </p:cNvPr>
          <p:cNvSpPr/>
          <p:nvPr/>
        </p:nvSpPr>
        <p:spPr>
          <a:xfrm>
            <a:off x="233474" y="3799106"/>
            <a:ext cx="1419960" cy="1358402"/>
          </a:xfrm>
          <a:prstGeom prst="wedgeEllipseCallou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D24651A-4408-8140-FA9B-978E001A7DD4}"/>
              </a:ext>
            </a:extLst>
          </p:cNvPr>
          <p:cNvCxnSpPr>
            <a:cxnSpLocks/>
          </p:cNvCxnSpPr>
          <p:nvPr/>
        </p:nvCxnSpPr>
        <p:spPr>
          <a:xfrm>
            <a:off x="1621208" y="6232129"/>
            <a:ext cx="7725994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FD3EF62-72E9-67A3-E022-3E8B02E23874}"/>
              </a:ext>
            </a:extLst>
          </p:cNvPr>
          <p:cNvCxnSpPr>
            <a:cxnSpLocks/>
          </p:cNvCxnSpPr>
          <p:nvPr/>
        </p:nvCxnSpPr>
        <p:spPr>
          <a:xfrm flipV="1">
            <a:off x="1427379" y="337351"/>
            <a:ext cx="5129814" cy="5048430"/>
          </a:xfrm>
          <a:prstGeom prst="line">
            <a:avLst/>
          </a:prstGeom>
          <a:ln w="5715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rc 12">
            <a:extLst>
              <a:ext uri="{FF2B5EF4-FFF2-40B4-BE49-F238E27FC236}">
                <a16:creationId xmlns:a16="http://schemas.microsoft.com/office/drawing/2014/main" id="{E7CB6917-4077-AA20-6F7B-05D0575F7231}"/>
              </a:ext>
            </a:extLst>
          </p:cNvPr>
          <p:cNvSpPr/>
          <p:nvPr/>
        </p:nvSpPr>
        <p:spPr>
          <a:xfrm rot="21202842">
            <a:off x="4839443" y="468500"/>
            <a:ext cx="4451928" cy="7527636"/>
          </a:xfrm>
          <a:prstGeom prst="arc">
            <a:avLst>
              <a:gd name="adj1" fmla="val 16200000"/>
              <a:gd name="adj2" fmla="val 2837257"/>
            </a:avLst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778B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E51379-9B3B-D738-8BDB-5271FA13D9B9}"/>
              </a:ext>
            </a:extLst>
          </p:cNvPr>
          <p:cNvSpPr txBox="1"/>
          <p:nvPr/>
        </p:nvSpPr>
        <p:spPr>
          <a:xfrm>
            <a:off x="9161924" y="616634"/>
            <a:ext cx="2950066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Leadership Agility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INTENTION &amp; DIRECTION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Develop compassionate, collaborative, and flexible leaders who are awesome at planning and resourcing our work and even more awesome at resiliently adapting to unplanned work.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1" u="none" strike="noStrike" kern="1200" cap="none" spc="0" normalizeH="0" baseline="0" noProof="0" dirty="0">
              <a:ln>
                <a:noFill/>
              </a:ln>
              <a:solidFill>
                <a:srgbClr val="758CC0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247D6C-CA33-69AB-D3B7-B486A3181429}"/>
              </a:ext>
            </a:extLst>
          </p:cNvPr>
          <p:cNvSpPr txBox="1"/>
          <p:nvPr/>
        </p:nvSpPr>
        <p:spPr>
          <a:xfrm rot="18959898">
            <a:off x="1881063" y="2589462"/>
            <a:ext cx="320433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BOUNDARIES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(learning approach,  roles,  how we plan)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758CC0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61829F-2EC9-B7E9-BE79-E32B6B2D1453}"/>
              </a:ext>
            </a:extLst>
          </p:cNvPr>
          <p:cNvSpPr txBox="1"/>
          <p:nvPr/>
        </p:nvSpPr>
        <p:spPr>
          <a:xfrm>
            <a:off x="2894348" y="6232129"/>
            <a:ext cx="55622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BOUNDARIES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(</a:t>
            </a:r>
            <a:r>
              <a:rPr lang="en-US" sz="1400" dirty="0">
                <a:solidFill>
                  <a:srgbClr val="758CC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within existing budget, cultivating existing talent, same business model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)</a:t>
            </a:r>
          </a:p>
        </p:txBody>
      </p:sp>
      <p:pic>
        <p:nvPicPr>
          <p:cNvPr id="32" name="Graphic 31" descr="User outline">
            <a:extLst>
              <a:ext uri="{FF2B5EF4-FFF2-40B4-BE49-F238E27FC236}">
                <a16:creationId xmlns:a16="http://schemas.microsoft.com/office/drawing/2014/main" id="{D05044C8-E775-836D-6A43-EDEA6B26ED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7951" y="5423080"/>
            <a:ext cx="331906" cy="331906"/>
          </a:xfrm>
          <a:prstGeom prst="rect">
            <a:avLst/>
          </a:prstGeom>
        </p:spPr>
      </p:pic>
      <p:pic>
        <p:nvPicPr>
          <p:cNvPr id="33" name="Graphic 32" descr="User outline">
            <a:extLst>
              <a:ext uri="{FF2B5EF4-FFF2-40B4-BE49-F238E27FC236}">
                <a16:creationId xmlns:a16="http://schemas.microsoft.com/office/drawing/2014/main" id="{53D8F54C-3058-55CC-92C2-6F4B8E5AA9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3534" y="5341538"/>
            <a:ext cx="331906" cy="331906"/>
          </a:xfrm>
          <a:prstGeom prst="rect">
            <a:avLst/>
          </a:prstGeom>
        </p:spPr>
      </p:pic>
      <p:pic>
        <p:nvPicPr>
          <p:cNvPr id="34" name="Graphic 33" descr="User outline">
            <a:extLst>
              <a:ext uri="{FF2B5EF4-FFF2-40B4-BE49-F238E27FC236}">
                <a16:creationId xmlns:a16="http://schemas.microsoft.com/office/drawing/2014/main" id="{6FD7E8C0-B1F7-8ACE-16ED-5BA41D6DD3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7237" y="6225248"/>
            <a:ext cx="331906" cy="331906"/>
          </a:xfrm>
          <a:prstGeom prst="rect">
            <a:avLst/>
          </a:prstGeom>
        </p:spPr>
      </p:pic>
      <p:pic>
        <p:nvPicPr>
          <p:cNvPr id="35" name="Graphic 34" descr="User outline">
            <a:extLst>
              <a:ext uri="{FF2B5EF4-FFF2-40B4-BE49-F238E27FC236}">
                <a16:creationId xmlns:a16="http://schemas.microsoft.com/office/drawing/2014/main" id="{C096BCCB-31B0-C48A-166A-F06977E4A4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0803" y="5678877"/>
            <a:ext cx="331906" cy="331906"/>
          </a:xfrm>
          <a:prstGeom prst="rect">
            <a:avLst/>
          </a:prstGeom>
        </p:spPr>
      </p:pic>
      <p:pic>
        <p:nvPicPr>
          <p:cNvPr id="36" name="Graphic 35" descr="User outline">
            <a:extLst>
              <a:ext uri="{FF2B5EF4-FFF2-40B4-BE49-F238E27FC236}">
                <a16:creationId xmlns:a16="http://schemas.microsoft.com/office/drawing/2014/main" id="{33C0C797-D296-3806-8DB6-D088387564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8662" y="6151526"/>
            <a:ext cx="331906" cy="331906"/>
          </a:xfrm>
          <a:prstGeom prst="rect">
            <a:avLst/>
          </a:prstGeom>
        </p:spPr>
      </p:pic>
      <p:pic>
        <p:nvPicPr>
          <p:cNvPr id="37" name="Graphic 36" descr="User outline">
            <a:extLst>
              <a:ext uri="{FF2B5EF4-FFF2-40B4-BE49-F238E27FC236}">
                <a16:creationId xmlns:a16="http://schemas.microsoft.com/office/drawing/2014/main" id="{2ACB0210-EE97-8D07-39DA-C2ACB33115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8125" y="5203588"/>
            <a:ext cx="331906" cy="331906"/>
          </a:xfrm>
          <a:prstGeom prst="rect">
            <a:avLst/>
          </a:prstGeom>
        </p:spPr>
      </p:pic>
      <p:pic>
        <p:nvPicPr>
          <p:cNvPr id="38" name="Graphic 37" descr="User outline">
            <a:extLst>
              <a:ext uri="{FF2B5EF4-FFF2-40B4-BE49-F238E27FC236}">
                <a16:creationId xmlns:a16="http://schemas.microsoft.com/office/drawing/2014/main" id="{3E737A15-8FB7-C3F7-DEEE-65628B76CD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4053" y="5681806"/>
            <a:ext cx="331906" cy="331906"/>
          </a:xfrm>
          <a:prstGeom prst="rect">
            <a:avLst/>
          </a:prstGeom>
        </p:spPr>
      </p:pic>
      <p:pic>
        <p:nvPicPr>
          <p:cNvPr id="39" name="Graphic 38" descr="User outline">
            <a:extLst>
              <a:ext uri="{FF2B5EF4-FFF2-40B4-BE49-F238E27FC236}">
                <a16:creationId xmlns:a16="http://schemas.microsoft.com/office/drawing/2014/main" id="{9DFB1EC0-C3F6-818F-AFB2-694350DBA9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1352" y="6338075"/>
            <a:ext cx="331906" cy="331906"/>
          </a:xfrm>
          <a:prstGeom prst="rect">
            <a:avLst/>
          </a:prstGeom>
        </p:spPr>
      </p:pic>
      <p:pic>
        <p:nvPicPr>
          <p:cNvPr id="40" name="Graphic 39" descr="User outline">
            <a:extLst>
              <a:ext uri="{FF2B5EF4-FFF2-40B4-BE49-F238E27FC236}">
                <a16:creationId xmlns:a16="http://schemas.microsoft.com/office/drawing/2014/main" id="{9B8CFD73-5876-1F2B-14F2-FA10BCB461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5655" y="6166720"/>
            <a:ext cx="331906" cy="331906"/>
          </a:xfrm>
          <a:prstGeom prst="rect">
            <a:avLst/>
          </a:prstGeom>
        </p:spPr>
      </p:pic>
      <p:pic>
        <p:nvPicPr>
          <p:cNvPr id="41" name="Graphic 40" descr="User outline">
            <a:extLst>
              <a:ext uri="{FF2B5EF4-FFF2-40B4-BE49-F238E27FC236}">
                <a16:creationId xmlns:a16="http://schemas.microsoft.com/office/drawing/2014/main" id="{3D8D3F0C-A4B4-5952-7C01-C2D9AF47A1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262" y="5469827"/>
            <a:ext cx="331906" cy="331906"/>
          </a:xfrm>
          <a:prstGeom prst="rect">
            <a:avLst/>
          </a:prstGeom>
        </p:spPr>
      </p:pic>
      <p:pic>
        <p:nvPicPr>
          <p:cNvPr id="42" name="Graphic 41" descr="User outline">
            <a:extLst>
              <a:ext uri="{FF2B5EF4-FFF2-40B4-BE49-F238E27FC236}">
                <a16:creationId xmlns:a16="http://schemas.microsoft.com/office/drawing/2014/main" id="{18B98088-14C1-944A-D517-ACDB8D1445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413" y="5688168"/>
            <a:ext cx="331906" cy="331906"/>
          </a:xfrm>
          <a:prstGeom prst="rect">
            <a:avLst/>
          </a:prstGeom>
        </p:spPr>
      </p:pic>
      <p:pic>
        <p:nvPicPr>
          <p:cNvPr id="43" name="Graphic 42" descr="User outline">
            <a:extLst>
              <a:ext uri="{FF2B5EF4-FFF2-40B4-BE49-F238E27FC236}">
                <a16:creationId xmlns:a16="http://schemas.microsoft.com/office/drawing/2014/main" id="{D803A6F2-3080-89CE-AB87-57E3B61B80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92525" y="5728553"/>
            <a:ext cx="331906" cy="331906"/>
          </a:xfrm>
          <a:prstGeom prst="rect">
            <a:avLst/>
          </a:prstGeom>
        </p:spPr>
      </p:pic>
      <p:pic>
        <p:nvPicPr>
          <p:cNvPr id="44" name="Graphic 43" descr="User outline">
            <a:extLst>
              <a:ext uri="{FF2B5EF4-FFF2-40B4-BE49-F238E27FC236}">
                <a16:creationId xmlns:a16="http://schemas.microsoft.com/office/drawing/2014/main" id="{A23C9A7D-EC15-52C3-1681-6434A0E68D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32294" y="5798355"/>
            <a:ext cx="331906" cy="331906"/>
          </a:xfrm>
          <a:prstGeom prst="rect">
            <a:avLst/>
          </a:prstGeom>
        </p:spPr>
      </p:pic>
      <p:pic>
        <p:nvPicPr>
          <p:cNvPr id="45" name="Graphic 44" descr="User outline">
            <a:extLst>
              <a:ext uri="{FF2B5EF4-FFF2-40B4-BE49-F238E27FC236}">
                <a16:creationId xmlns:a16="http://schemas.microsoft.com/office/drawing/2014/main" id="{B45BB8B5-0E71-F52A-FDE7-4F4B2CD26F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5214" y="6317479"/>
            <a:ext cx="331906" cy="331906"/>
          </a:xfrm>
          <a:prstGeom prst="rect">
            <a:avLst/>
          </a:prstGeom>
        </p:spPr>
      </p:pic>
      <p:pic>
        <p:nvPicPr>
          <p:cNvPr id="46" name="Graphic 45" descr="User outline">
            <a:extLst>
              <a:ext uri="{FF2B5EF4-FFF2-40B4-BE49-F238E27FC236}">
                <a16:creationId xmlns:a16="http://schemas.microsoft.com/office/drawing/2014/main" id="{9B3E7E3A-7963-9230-6E1C-C6AECD9FF7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24210" y="6293768"/>
            <a:ext cx="331906" cy="331906"/>
          </a:xfrm>
          <a:prstGeom prst="rect">
            <a:avLst/>
          </a:prstGeom>
        </p:spPr>
      </p:pic>
      <p:pic>
        <p:nvPicPr>
          <p:cNvPr id="47" name="Graphic 46" descr="User outline">
            <a:extLst>
              <a:ext uri="{FF2B5EF4-FFF2-40B4-BE49-F238E27FC236}">
                <a16:creationId xmlns:a16="http://schemas.microsoft.com/office/drawing/2014/main" id="{1D229D15-8897-6008-E248-E322B22378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3190" y="5142437"/>
            <a:ext cx="331906" cy="331906"/>
          </a:xfrm>
          <a:prstGeom prst="rect">
            <a:avLst/>
          </a:prstGeom>
        </p:spPr>
      </p:pic>
      <p:sp>
        <p:nvSpPr>
          <p:cNvPr id="48" name="Arc 47">
            <a:extLst>
              <a:ext uri="{FF2B5EF4-FFF2-40B4-BE49-F238E27FC236}">
                <a16:creationId xmlns:a16="http://schemas.microsoft.com/office/drawing/2014/main" id="{C1605B94-CC67-CCEC-9658-1A4DE5A94911}"/>
              </a:ext>
            </a:extLst>
          </p:cNvPr>
          <p:cNvSpPr/>
          <p:nvPr/>
        </p:nvSpPr>
        <p:spPr>
          <a:xfrm rot="614024">
            <a:off x="1000598" y="4420616"/>
            <a:ext cx="2366614" cy="3129913"/>
          </a:xfrm>
          <a:prstGeom prst="arc">
            <a:avLst/>
          </a:prstGeom>
          <a:ln>
            <a:prstDash val="dash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9" name="Arc 48">
            <a:extLst>
              <a:ext uri="{FF2B5EF4-FFF2-40B4-BE49-F238E27FC236}">
                <a16:creationId xmlns:a16="http://schemas.microsoft.com/office/drawing/2014/main" id="{EDFFD70E-EDEC-8E2B-28D2-AD1764A70112}"/>
              </a:ext>
            </a:extLst>
          </p:cNvPr>
          <p:cNvSpPr/>
          <p:nvPr/>
        </p:nvSpPr>
        <p:spPr>
          <a:xfrm rot="20403267">
            <a:off x="2919466" y="2792944"/>
            <a:ext cx="3256498" cy="4821289"/>
          </a:xfrm>
          <a:prstGeom prst="arc">
            <a:avLst>
              <a:gd name="adj1" fmla="val 16631775"/>
              <a:gd name="adj2" fmla="val 2998573"/>
            </a:avLst>
          </a:prstGeom>
          <a:ln>
            <a:prstDash val="dash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F7F1E25-D3A4-5C5B-161A-13C46CB878E4}"/>
              </a:ext>
            </a:extLst>
          </p:cNvPr>
          <p:cNvSpPr/>
          <p:nvPr/>
        </p:nvSpPr>
        <p:spPr>
          <a:xfrm>
            <a:off x="1672150" y="5649227"/>
            <a:ext cx="211108" cy="20247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AA008B51-B61C-F19D-93CC-38FAD87E6C1B}"/>
              </a:ext>
            </a:extLst>
          </p:cNvPr>
          <p:cNvSpPr/>
          <p:nvPr/>
        </p:nvSpPr>
        <p:spPr>
          <a:xfrm rot="20034361">
            <a:off x="1833351" y="5298150"/>
            <a:ext cx="1338792" cy="1710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2" name="Arrow: Right 51">
            <a:extLst>
              <a:ext uri="{FF2B5EF4-FFF2-40B4-BE49-F238E27FC236}">
                <a16:creationId xmlns:a16="http://schemas.microsoft.com/office/drawing/2014/main" id="{47F904CE-EFE3-BE04-E58B-5555B9796470}"/>
              </a:ext>
            </a:extLst>
          </p:cNvPr>
          <p:cNvSpPr/>
          <p:nvPr/>
        </p:nvSpPr>
        <p:spPr>
          <a:xfrm rot="18544846">
            <a:off x="1608916" y="4990195"/>
            <a:ext cx="1274805" cy="1939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8D267B74-C194-3F51-CB3B-A4C6B127D47E}"/>
              </a:ext>
            </a:extLst>
          </p:cNvPr>
          <p:cNvSpPr/>
          <p:nvPr/>
        </p:nvSpPr>
        <p:spPr>
          <a:xfrm rot="336209">
            <a:off x="1953284" y="5744130"/>
            <a:ext cx="1368479" cy="2053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4E5C9A1E-1745-45CC-DDF6-CA1D6651DA7D}"/>
              </a:ext>
            </a:extLst>
          </p:cNvPr>
          <p:cNvSpPr/>
          <p:nvPr/>
        </p:nvSpPr>
        <p:spPr>
          <a:xfrm>
            <a:off x="3432046" y="5697113"/>
            <a:ext cx="211108" cy="20247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Arrow: Right 54">
            <a:extLst>
              <a:ext uri="{FF2B5EF4-FFF2-40B4-BE49-F238E27FC236}">
                <a16:creationId xmlns:a16="http://schemas.microsoft.com/office/drawing/2014/main" id="{4D399809-AE37-DA11-42C2-CA02A9CDFBA7}"/>
              </a:ext>
            </a:extLst>
          </p:cNvPr>
          <p:cNvSpPr/>
          <p:nvPr/>
        </p:nvSpPr>
        <p:spPr>
          <a:xfrm rot="19913871">
            <a:off x="3540751" y="4976705"/>
            <a:ext cx="2624136" cy="265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6" name="Arrow: Right 55">
            <a:extLst>
              <a:ext uri="{FF2B5EF4-FFF2-40B4-BE49-F238E27FC236}">
                <a16:creationId xmlns:a16="http://schemas.microsoft.com/office/drawing/2014/main" id="{01BD0DD7-C6EE-6539-4925-8D75C2C7D8B8}"/>
              </a:ext>
            </a:extLst>
          </p:cNvPr>
          <p:cNvSpPr/>
          <p:nvPr/>
        </p:nvSpPr>
        <p:spPr>
          <a:xfrm rot="18544846">
            <a:off x="3080035" y="4428787"/>
            <a:ext cx="2713904" cy="2398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7" name="Arrow: Right 56">
            <a:extLst>
              <a:ext uri="{FF2B5EF4-FFF2-40B4-BE49-F238E27FC236}">
                <a16:creationId xmlns:a16="http://schemas.microsoft.com/office/drawing/2014/main" id="{60BA6E0C-4B0B-4811-E16A-F0E2BA23967B}"/>
              </a:ext>
            </a:extLst>
          </p:cNvPr>
          <p:cNvSpPr/>
          <p:nvPr/>
        </p:nvSpPr>
        <p:spPr>
          <a:xfrm rot="170174">
            <a:off x="3712100" y="5828924"/>
            <a:ext cx="2487362" cy="2213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5236355-8B93-1CB0-9AF8-781188F33EBE}"/>
              </a:ext>
            </a:extLst>
          </p:cNvPr>
          <p:cNvSpPr txBox="1"/>
          <p:nvPr/>
        </p:nvSpPr>
        <p:spPr>
          <a:xfrm rot="204413">
            <a:off x="2123712" y="5558389"/>
            <a:ext cx="10679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Leader Council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D9C05A6-EC83-34E5-E215-A3C21C20AE91}"/>
              </a:ext>
            </a:extLst>
          </p:cNvPr>
          <p:cNvSpPr txBox="1"/>
          <p:nvPr/>
        </p:nvSpPr>
        <p:spPr>
          <a:xfrm rot="198917">
            <a:off x="3983129" y="5618379"/>
            <a:ext cx="19672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Leader Council teaches others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A885400-2623-A9BD-131E-AC539F244D91}"/>
              </a:ext>
            </a:extLst>
          </p:cNvPr>
          <p:cNvSpPr txBox="1"/>
          <p:nvPr/>
        </p:nvSpPr>
        <p:spPr>
          <a:xfrm rot="19861545">
            <a:off x="4157363" y="4756059"/>
            <a:ext cx="141577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Leadership Academy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0BA7507-0547-1B25-50B4-ABD0526C843B}"/>
              </a:ext>
            </a:extLst>
          </p:cNvPr>
          <p:cNvSpPr txBox="1"/>
          <p:nvPr/>
        </p:nvSpPr>
        <p:spPr>
          <a:xfrm rot="18493634">
            <a:off x="3020254" y="4232430"/>
            <a:ext cx="25731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New org-design (cross-functional teams)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1CE0CD2-0959-6C4B-9278-2B7ABF588369}"/>
              </a:ext>
            </a:extLst>
          </p:cNvPr>
          <p:cNvSpPr txBox="1"/>
          <p:nvPr/>
        </p:nvSpPr>
        <p:spPr>
          <a:xfrm rot="19947495">
            <a:off x="2025038" y="5072585"/>
            <a:ext cx="10374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Leader Stories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6F8C5C7-A23D-C2B6-C90E-4102992770C6}"/>
              </a:ext>
            </a:extLst>
          </p:cNvPr>
          <p:cNvSpPr txBox="1"/>
          <p:nvPr/>
        </p:nvSpPr>
        <p:spPr>
          <a:xfrm rot="18495490">
            <a:off x="1583429" y="4892895"/>
            <a:ext cx="98777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dirty="0">
                <a:solidFill>
                  <a:srgbClr val="7F7F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Skills training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E5D85F7-ABC3-0BBD-BA95-479654454C30}"/>
              </a:ext>
            </a:extLst>
          </p:cNvPr>
          <p:cNvSpPr txBox="1"/>
          <p:nvPr/>
        </p:nvSpPr>
        <p:spPr>
          <a:xfrm rot="333281">
            <a:off x="1781774" y="5898173"/>
            <a:ext cx="169790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Test Leadership Academy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CDBDC4E-21C5-2B98-1184-CC419B139195}"/>
              </a:ext>
            </a:extLst>
          </p:cNvPr>
          <p:cNvGrpSpPr/>
          <p:nvPr/>
        </p:nvGrpSpPr>
        <p:grpSpPr>
          <a:xfrm>
            <a:off x="166589" y="3745975"/>
            <a:ext cx="1483425" cy="1483425"/>
            <a:chOff x="254012" y="2301255"/>
            <a:chExt cx="1483425" cy="1483425"/>
          </a:xfrm>
        </p:grpSpPr>
        <p:pic>
          <p:nvPicPr>
            <p:cNvPr id="68" name="Graphic 67" descr="Arrow circle with solid fill">
              <a:extLst>
                <a:ext uri="{FF2B5EF4-FFF2-40B4-BE49-F238E27FC236}">
                  <a16:creationId xmlns:a16="http://schemas.microsoft.com/office/drawing/2014/main" id="{B29B563C-C317-1444-92E9-AE7EC009B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54012" y="2301255"/>
              <a:ext cx="1483425" cy="1483425"/>
            </a:xfrm>
            <a:prstGeom prst="rect">
              <a:avLst/>
            </a:prstGeom>
          </p:spPr>
        </p:pic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52BA9E35-4EB2-4096-970F-8087650D689D}"/>
                </a:ext>
              </a:extLst>
            </p:cNvPr>
            <p:cNvSpPr txBox="1"/>
            <p:nvPr/>
          </p:nvSpPr>
          <p:spPr>
            <a:xfrm>
              <a:off x="575410" y="2891275"/>
              <a:ext cx="896464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Source Sans Pro" panose="020B0503030403020204" pitchFamily="34" charset="0"/>
                  <a:ea typeface="Source Sans Pro" panose="020B0503030403020204" pitchFamily="34" charset="0"/>
                  <a:cs typeface="+mn-cs"/>
                </a:rPr>
                <a:t>FEEDBACK</a:t>
              </a:r>
            </a:p>
          </p:txBody>
        </p: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A77503A6-215B-B63F-1255-8893065BC09A}"/>
              </a:ext>
            </a:extLst>
          </p:cNvPr>
          <p:cNvSpPr txBox="1"/>
          <p:nvPr/>
        </p:nvSpPr>
        <p:spPr>
          <a:xfrm>
            <a:off x="2727124" y="3993881"/>
            <a:ext cx="1211583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Milestone: </a:t>
            </a:r>
            <a:r>
              <a:rPr lang="en-US" sz="1200" dirty="0">
                <a:solidFill>
                  <a:srgbClr val="7F7F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Evaluation Plan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(June 2024)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C6A08BF-AA71-D581-B9C6-D1669F607DDD}"/>
              </a:ext>
            </a:extLst>
          </p:cNvPr>
          <p:cNvSpPr txBox="1"/>
          <p:nvPr/>
        </p:nvSpPr>
        <p:spPr>
          <a:xfrm>
            <a:off x="5916210" y="5176948"/>
            <a:ext cx="1901161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Milestone: Evaluate impact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(April-September 2025)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677167D-0D17-1F08-B6BD-9A209BD06EC5}"/>
              </a:ext>
            </a:extLst>
          </p:cNvPr>
          <p:cNvSpPr txBox="1"/>
          <p:nvPr/>
        </p:nvSpPr>
        <p:spPr>
          <a:xfrm>
            <a:off x="5233598" y="1934852"/>
            <a:ext cx="3279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[space for dynamic planning]</a:t>
            </a:r>
          </a:p>
        </p:txBody>
      </p:sp>
      <p:sp>
        <p:nvSpPr>
          <p:cNvPr id="74" name="Arrow: Left-Right 73">
            <a:extLst>
              <a:ext uri="{FF2B5EF4-FFF2-40B4-BE49-F238E27FC236}">
                <a16:creationId xmlns:a16="http://schemas.microsoft.com/office/drawing/2014/main" id="{E7AB2448-C58F-80C9-3E5A-9B13D256C713}"/>
              </a:ext>
            </a:extLst>
          </p:cNvPr>
          <p:cNvSpPr/>
          <p:nvPr/>
        </p:nvSpPr>
        <p:spPr>
          <a:xfrm rot="3780717">
            <a:off x="4886396" y="4270381"/>
            <a:ext cx="1438049" cy="425923"/>
          </a:xfrm>
          <a:prstGeom prst="leftRightArrow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COLLABORATION</a:t>
            </a:r>
          </a:p>
        </p:txBody>
      </p:sp>
      <p:sp>
        <p:nvSpPr>
          <p:cNvPr id="75" name="Arrow: Left-Right 74">
            <a:extLst>
              <a:ext uri="{FF2B5EF4-FFF2-40B4-BE49-F238E27FC236}">
                <a16:creationId xmlns:a16="http://schemas.microsoft.com/office/drawing/2014/main" id="{C9836325-A4E3-DDC3-79A1-A60CC9516686}"/>
              </a:ext>
            </a:extLst>
          </p:cNvPr>
          <p:cNvSpPr/>
          <p:nvPr/>
        </p:nvSpPr>
        <p:spPr>
          <a:xfrm rot="3780717">
            <a:off x="2841192" y="5409918"/>
            <a:ext cx="574032" cy="170018"/>
          </a:xfrm>
          <a:prstGeom prst="leftRightArrow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pic>
        <p:nvPicPr>
          <p:cNvPr id="77" name="Graphic 76" descr="User outline">
            <a:extLst>
              <a:ext uri="{FF2B5EF4-FFF2-40B4-BE49-F238E27FC236}">
                <a16:creationId xmlns:a16="http://schemas.microsoft.com/office/drawing/2014/main" id="{3879D77E-D9B0-DB74-B8EC-A3EB622D51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34055" y="5396399"/>
            <a:ext cx="229498" cy="229498"/>
          </a:xfrm>
          <a:prstGeom prst="rect">
            <a:avLst/>
          </a:prstGeom>
        </p:spPr>
      </p:pic>
      <p:pic>
        <p:nvPicPr>
          <p:cNvPr id="78" name="Graphic 77" descr="User outline">
            <a:extLst>
              <a:ext uri="{FF2B5EF4-FFF2-40B4-BE49-F238E27FC236}">
                <a16:creationId xmlns:a16="http://schemas.microsoft.com/office/drawing/2014/main" id="{E16D66B7-F5C9-76D3-F511-4B69E29036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78872" y="5193582"/>
            <a:ext cx="229498" cy="229498"/>
          </a:xfrm>
          <a:prstGeom prst="rect">
            <a:avLst/>
          </a:prstGeom>
        </p:spPr>
      </p:pic>
      <p:pic>
        <p:nvPicPr>
          <p:cNvPr id="81" name="Graphic 80" descr="User outline">
            <a:extLst>
              <a:ext uri="{FF2B5EF4-FFF2-40B4-BE49-F238E27FC236}">
                <a16:creationId xmlns:a16="http://schemas.microsoft.com/office/drawing/2014/main" id="{D278CCD2-7F3E-5570-367A-0254C3154E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22139" y="3916805"/>
            <a:ext cx="229498" cy="229498"/>
          </a:xfrm>
          <a:prstGeom prst="rect">
            <a:avLst/>
          </a:prstGeom>
        </p:spPr>
      </p:pic>
      <p:pic>
        <p:nvPicPr>
          <p:cNvPr id="82" name="Graphic 81" descr="User outline">
            <a:extLst>
              <a:ext uri="{FF2B5EF4-FFF2-40B4-BE49-F238E27FC236}">
                <a16:creationId xmlns:a16="http://schemas.microsoft.com/office/drawing/2014/main" id="{6E90FFCB-5291-0FDA-BD96-6CE5545719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74539" y="4069205"/>
            <a:ext cx="229498" cy="229498"/>
          </a:xfrm>
          <a:prstGeom prst="rect">
            <a:avLst/>
          </a:prstGeom>
        </p:spPr>
      </p:pic>
      <p:pic>
        <p:nvPicPr>
          <p:cNvPr id="83" name="Graphic 82" descr="User outline">
            <a:extLst>
              <a:ext uri="{FF2B5EF4-FFF2-40B4-BE49-F238E27FC236}">
                <a16:creationId xmlns:a16="http://schemas.microsoft.com/office/drawing/2014/main" id="{0AC71287-F1DE-C3EF-246A-17E5629503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51002" y="4232319"/>
            <a:ext cx="229498" cy="229498"/>
          </a:xfrm>
          <a:prstGeom prst="rect">
            <a:avLst/>
          </a:prstGeom>
        </p:spPr>
      </p:pic>
      <p:pic>
        <p:nvPicPr>
          <p:cNvPr id="84" name="Graphic 83" descr="User outline">
            <a:extLst>
              <a:ext uri="{FF2B5EF4-FFF2-40B4-BE49-F238E27FC236}">
                <a16:creationId xmlns:a16="http://schemas.microsoft.com/office/drawing/2014/main" id="{EA9CDE43-7630-7852-8A83-7D35810BC5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73482" y="4631499"/>
            <a:ext cx="229498" cy="229498"/>
          </a:xfrm>
          <a:prstGeom prst="rect">
            <a:avLst/>
          </a:prstGeom>
        </p:spPr>
      </p:pic>
      <p:pic>
        <p:nvPicPr>
          <p:cNvPr id="85" name="Graphic 84" descr="User outline">
            <a:extLst>
              <a:ext uri="{FF2B5EF4-FFF2-40B4-BE49-F238E27FC236}">
                <a16:creationId xmlns:a16="http://schemas.microsoft.com/office/drawing/2014/main" id="{B6D79B11-875D-445A-6557-79EF0B0AF0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30453" y="4477300"/>
            <a:ext cx="229498" cy="229498"/>
          </a:xfrm>
          <a:prstGeom prst="rect">
            <a:avLst/>
          </a:prstGeom>
        </p:spPr>
      </p:pic>
      <p:pic>
        <p:nvPicPr>
          <p:cNvPr id="87" name="Graphic 86" descr="Cycle with people with solid fill">
            <a:extLst>
              <a:ext uri="{FF2B5EF4-FFF2-40B4-BE49-F238E27FC236}">
                <a16:creationId xmlns:a16="http://schemas.microsoft.com/office/drawing/2014/main" id="{333E1239-33EF-CA2E-6E37-98DAA068E7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49832" y="2607615"/>
            <a:ext cx="1161777" cy="1161777"/>
          </a:xfrm>
          <a:prstGeom prst="rect">
            <a:avLst/>
          </a:prstGeom>
        </p:spPr>
      </p:pic>
      <p:sp>
        <p:nvSpPr>
          <p:cNvPr id="88" name="TextBox 87">
            <a:extLst>
              <a:ext uri="{FF2B5EF4-FFF2-40B4-BE49-F238E27FC236}">
                <a16:creationId xmlns:a16="http://schemas.microsoft.com/office/drawing/2014/main" id="{317A1DB7-8EF6-61AB-9F78-DBBBA29B3A59}"/>
              </a:ext>
            </a:extLst>
          </p:cNvPr>
          <p:cNvSpPr txBox="1"/>
          <p:nvPr/>
        </p:nvSpPr>
        <p:spPr>
          <a:xfrm>
            <a:off x="6513833" y="3664491"/>
            <a:ext cx="25795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Waysfinder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 Framework requires new support structure and capabilities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758CC0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A0D6710-A132-FF9F-C117-B0B4CF6CF6C3}"/>
              </a:ext>
            </a:extLst>
          </p:cNvPr>
          <p:cNvSpPr/>
          <p:nvPr/>
        </p:nvSpPr>
        <p:spPr>
          <a:xfrm>
            <a:off x="80362" y="170427"/>
            <a:ext cx="4885921" cy="160341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The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Waysfinder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 Framework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The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Waysfinder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 provides a scaffold that enables new thinking and practice, not a series of linear steps. It is made up of a combination of various types of constraints and wayfinding practices that collectively create a coherent adaptive space or search field.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C4BE3CF-1E2E-9215-5F60-791B4B7BB5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A29EA66A-6EB9-76C3-A25A-7459D5BF3C1D}"/>
              </a:ext>
            </a:extLst>
          </p:cNvPr>
          <p:cNvSpPr txBox="1"/>
          <p:nvPr/>
        </p:nvSpPr>
        <p:spPr>
          <a:xfrm>
            <a:off x="129989" y="5619038"/>
            <a:ext cx="1334814" cy="646331"/>
          </a:xfrm>
          <a:prstGeom prst="rect">
            <a:avLst/>
          </a:prstGeom>
          <a:gradFill flip="none" rotWithShape="1">
            <a:gsLst>
              <a:gs pos="83000">
                <a:schemeClr val="accent1">
                  <a:lumMod val="5000"/>
                  <a:lumOff val="95000"/>
                  <a:alpha val="23000"/>
                </a:schemeClr>
              </a:gs>
              <a:gs pos="61000">
                <a:schemeClr val="accent6">
                  <a:lumMod val="40000"/>
                  <a:lumOff val="60000"/>
                </a:schemeClr>
              </a:gs>
            </a:gsLst>
            <a:path path="shap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Senior Leaders</a:t>
            </a:r>
          </a:p>
        </p:txBody>
      </p:sp>
    </p:spTree>
    <p:extLst>
      <p:ext uri="{BB962C8B-B14F-4D97-AF65-F5344CB8AC3E}">
        <p14:creationId xmlns:p14="http://schemas.microsoft.com/office/powerpoint/2010/main" val="3173089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3013"/>
    </mc:Choice>
    <mc:Fallback xmlns="">
      <p:transition spd="slow" advTm="4130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771E213-23FC-757B-E6A3-EB8DEF4C30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36524"/>
            <a:ext cx="12191999" cy="6857999"/>
          </a:xfrm>
        </p:spPr>
        <p:txBody>
          <a:bodyPr/>
          <a:lstStyle/>
          <a:p>
            <a:endParaRPr lang="en-US"/>
          </a:p>
        </p:txBody>
      </p:sp>
      <p:pic>
        <p:nvPicPr>
          <p:cNvPr id="7" name="Picture Placeholder 6" descr="Astronaut in a spacesuit in a white futuristic tunnel">
            <a:extLst>
              <a:ext uri="{FF2B5EF4-FFF2-40B4-BE49-F238E27FC236}">
                <a16:creationId xmlns:a16="http://schemas.microsoft.com/office/drawing/2014/main" id="{3FB67676-4C71-5716-E86D-33FFE35545E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79" r="18179"/>
          <a:stretch/>
        </p:blipFill>
        <p:spPr/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93B1B4-0022-47CA-A89E-737CB25459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9311" y="846212"/>
            <a:ext cx="6415688" cy="1630363"/>
          </a:xfrm>
        </p:spPr>
        <p:txBody>
          <a:bodyPr>
            <a:normAutofit/>
          </a:bodyPr>
          <a:lstStyle/>
          <a:p>
            <a:r>
              <a:rPr lang="en-US"/>
              <a:t>People Performance &amp; Development in 2030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2C9007-C312-4DE5-9282-50F9FF77788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950356F5-5040-45F3-9DFE-AA818FBF1AB1}" type="slidenum">
              <a:rPr lang="en-ID" smtClean="0"/>
              <a:t>4</a:t>
            </a:fld>
            <a:endParaRPr lang="en-ID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E516DF-DEA4-4D96-B481-57B51BEED100}"/>
              </a:ext>
            </a:extLst>
          </p:cNvPr>
          <p:cNvSpPr/>
          <p:nvPr/>
        </p:nvSpPr>
        <p:spPr>
          <a:xfrm>
            <a:off x="179310" y="2476575"/>
            <a:ext cx="5211398" cy="20434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/>
              <a:t>INTENTION &amp; DIRECTION TOWARDS OUR FUTURE STATE</a:t>
            </a:r>
          </a:p>
          <a:p>
            <a:pPr>
              <a:lnSpc>
                <a:spcPct val="150000"/>
              </a:lnSpc>
            </a:pPr>
            <a:r>
              <a:rPr lang="en-US" sz="1400"/>
              <a:t>By 2030, we are co-creating a future-ready workforce by…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/>
              <a:t>Turning insights into impactful employee experiences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/>
              <a:t>Upskilling and reskilling talent in the flow of work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/>
              <a:t>Performing with pace, quality, and discipline</a:t>
            </a:r>
          </a:p>
          <a:p>
            <a:pPr>
              <a:lnSpc>
                <a:spcPct val="150000"/>
              </a:lnSpc>
            </a:pPr>
            <a:r>
              <a:rPr lang="en-US" sz="1400"/>
              <a:t>…in collaboration with leaders.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F6BC042-D193-4C8D-390F-20FA057D9D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66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8739"/>
    </mc:Choice>
    <mc:Fallback xmlns="">
      <p:transition spd="slow" advTm="1687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raphic 86" descr="Marker with solid fill">
            <a:extLst>
              <a:ext uri="{FF2B5EF4-FFF2-40B4-BE49-F238E27FC236}">
                <a16:creationId xmlns:a16="http://schemas.microsoft.com/office/drawing/2014/main" id="{B74B9686-E30D-5FA1-5643-CB5F2B53A5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0386597">
            <a:off x="1906641" y="4993332"/>
            <a:ext cx="1192714" cy="1192714"/>
          </a:xfrm>
          <a:prstGeom prst="rect">
            <a:avLst/>
          </a:prstGeom>
        </p:spPr>
      </p:pic>
      <p:sp>
        <p:nvSpPr>
          <p:cNvPr id="6" name="Freeform 6"/>
          <p:cNvSpPr>
            <a:spLocks noEditPoints="1"/>
          </p:cNvSpPr>
          <p:nvPr/>
        </p:nvSpPr>
        <p:spPr bwMode="auto">
          <a:xfrm>
            <a:off x="1527706" y="1600471"/>
            <a:ext cx="9191625" cy="4413251"/>
          </a:xfrm>
          <a:custGeom>
            <a:avLst/>
            <a:gdLst>
              <a:gd name="T0" fmla="*/ 2032 w 2414"/>
              <a:gd name="T1" fmla="*/ 1158 h 1158"/>
              <a:gd name="T2" fmla="*/ 1968 w 2414"/>
              <a:gd name="T3" fmla="*/ 1144 h 1158"/>
              <a:gd name="T4" fmla="*/ 342 w 2414"/>
              <a:gd name="T5" fmla="*/ 1153 h 1158"/>
              <a:gd name="T6" fmla="*/ 2094 w 2414"/>
              <a:gd name="T7" fmla="*/ 1137 h 1158"/>
              <a:gd name="T8" fmla="*/ 496 w 2414"/>
              <a:gd name="T9" fmla="*/ 1142 h 1158"/>
              <a:gd name="T10" fmla="*/ 281 w 2414"/>
              <a:gd name="T11" fmla="*/ 1138 h 1158"/>
              <a:gd name="T12" fmla="*/ 2156 w 2414"/>
              <a:gd name="T13" fmla="*/ 1130 h 1158"/>
              <a:gd name="T14" fmla="*/ 1839 w 2414"/>
              <a:gd name="T15" fmla="*/ 1115 h 1158"/>
              <a:gd name="T16" fmla="*/ 222 w 2414"/>
              <a:gd name="T17" fmla="*/ 1114 h 1158"/>
              <a:gd name="T18" fmla="*/ 2219 w 2414"/>
              <a:gd name="T19" fmla="*/ 1093 h 1158"/>
              <a:gd name="T20" fmla="*/ 619 w 2414"/>
              <a:gd name="T21" fmla="*/ 1097 h 1158"/>
              <a:gd name="T22" fmla="*/ 168 w 2414"/>
              <a:gd name="T23" fmla="*/ 1080 h 1158"/>
              <a:gd name="T24" fmla="*/ 2270 w 2414"/>
              <a:gd name="T25" fmla="*/ 1055 h 1158"/>
              <a:gd name="T26" fmla="*/ 1734 w 2414"/>
              <a:gd name="T27" fmla="*/ 1052 h 1158"/>
              <a:gd name="T28" fmla="*/ 115 w 2414"/>
              <a:gd name="T29" fmla="*/ 1036 h 1158"/>
              <a:gd name="T30" fmla="*/ 2315 w 2414"/>
              <a:gd name="T31" fmla="*/ 1009 h 1158"/>
              <a:gd name="T32" fmla="*/ 1691 w 2414"/>
              <a:gd name="T33" fmla="*/ 996 h 1158"/>
              <a:gd name="T34" fmla="*/ 82 w 2414"/>
              <a:gd name="T35" fmla="*/ 987 h 1158"/>
              <a:gd name="T36" fmla="*/ 2352 w 2414"/>
              <a:gd name="T37" fmla="*/ 957 h 1158"/>
              <a:gd name="T38" fmla="*/ 1656 w 2414"/>
              <a:gd name="T39" fmla="*/ 943 h 1158"/>
              <a:gd name="T40" fmla="*/ 764 w 2414"/>
              <a:gd name="T41" fmla="*/ 932 h 1158"/>
              <a:gd name="T42" fmla="*/ 2380 w 2414"/>
              <a:gd name="T43" fmla="*/ 900 h 1158"/>
              <a:gd name="T44" fmla="*/ 1630 w 2414"/>
              <a:gd name="T45" fmla="*/ 884 h 1158"/>
              <a:gd name="T46" fmla="*/ 17 w 2414"/>
              <a:gd name="T47" fmla="*/ 870 h 1158"/>
              <a:gd name="T48" fmla="*/ 2403 w 2414"/>
              <a:gd name="T49" fmla="*/ 846 h 1158"/>
              <a:gd name="T50" fmla="*/ 1621 w 2414"/>
              <a:gd name="T51" fmla="*/ 827 h 1158"/>
              <a:gd name="T52" fmla="*/ 797 w 2414"/>
              <a:gd name="T53" fmla="*/ 804 h 1158"/>
              <a:gd name="T54" fmla="*/ 0 w 2414"/>
              <a:gd name="T55" fmla="*/ 774 h 1158"/>
              <a:gd name="T56" fmla="*/ 1608 w 2414"/>
              <a:gd name="T57" fmla="*/ 771 h 1158"/>
              <a:gd name="T58" fmla="*/ 1607 w 2414"/>
              <a:gd name="T59" fmla="*/ 727 h 1158"/>
              <a:gd name="T60" fmla="*/ 807 w 2414"/>
              <a:gd name="T61" fmla="*/ 715 h 1158"/>
              <a:gd name="T62" fmla="*/ 813 w 2414"/>
              <a:gd name="T63" fmla="*/ 677 h 1158"/>
              <a:gd name="T64" fmla="*/ 801 w 2414"/>
              <a:gd name="T65" fmla="*/ 645 h 1158"/>
              <a:gd name="T66" fmla="*/ 6 w 2414"/>
              <a:gd name="T67" fmla="*/ 620 h 1158"/>
              <a:gd name="T68" fmla="*/ 6 w 2414"/>
              <a:gd name="T69" fmla="*/ 576 h 1158"/>
              <a:gd name="T70" fmla="*/ 2402 w 2414"/>
              <a:gd name="T71" fmla="*/ 557 h 1158"/>
              <a:gd name="T72" fmla="*/ 2414 w 2414"/>
              <a:gd name="T73" fmla="*/ 525 h 1158"/>
              <a:gd name="T74" fmla="*/ 2408 w 2414"/>
              <a:gd name="T75" fmla="*/ 487 h 1158"/>
              <a:gd name="T76" fmla="*/ 1607 w 2414"/>
              <a:gd name="T77" fmla="*/ 483 h 1158"/>
              <a:gd name="T78" fmla="*/ 1613 w 2414"/>
              <a:gd name="T79" fmla="*/ 445 h 1158"/>
              <a:gd name="T80" fmla="*/ 1601 w 2414"/>
              <a:gd name="T81" fmla="*/ 413 h 1158"/>
              <a:gd name="T82" fmla="*/ 807 w 2414"/>
              <a:gd name="T83" fmla="*/ 383 h 1158"/>
              <a:gd name="T84" fmla="*/ 12 w 2414"/>
              <a:gd name="T85" fmla="*/ 358 h 1158"/>
              <a:gd name="T86" fmla="*/ 2414 w 2414"/>
              <a:gd name="T87" fmla="*/ 333 h 1158"/>
              <a:gd name="T88" fmla="*/ 1599 w 2414"/>
              <a:gd name="T89" fmla="*/ 324 h 1158"/>
              <a:gd name="T90" fmla="*/ 6 w 2414"/>
              <a:gd name="T91" fmla="*/ 300 h 1158"/>
              <a:gd name="T92" fmla="*/ 830 w 2414"/>
              <a:gd name="T93" fmla="*/ 269 h 1158"/>
              <a:gd name="T94" fmla="*/ 840 w 2414"/>
              <a:gd name="T95" fmla="*/ 232 h 1158"/>
              <a:gd name="T96" fmla="*/ 1566 w 2414"/>
              <a:gd name="T97" fmla="*/ 234 h 1158"/>
              <a:gd name="T98" fmla="*/ 1550 w 2414"/>
              <a:gd name="T99" fmla="*/ 206 h 1158"/>
              <a:gd name="T100" fmla="*/ 1528 w 2414"/>
              <a:gd name="T101" fmla="*/ 176 h 1158"/>
              <a:gd name="T102" fmla="*/ 893 w 2414"/>
              <a:gd name="T103" fmla="*/ 158 h 1158"/>
              <a:gd name="T104" fmla="*/ 913 w 2414"/>
              <a:gd name="T105" fmla="*/ 125 h 1158"/>
              <a:gd name="T106" fmla="*/ 936 w 2414"/>
              <a:gd name="T107" fmla="*/ 103 h 1158"/>
              <a:gd name="T108" fmla="*/ 970 w 2414"/>
              <a:gd name="T109" fmla="*/ 83 h 1158"/>
              <a:gd name="T110" fmla="*/ 6 w 2414"/>
              <a:gd name="T111" fmla="*/ 64 h 1158"/>
              <a:gd name="T112" fmla="*/ 1014 w 2414"/>
              <a:gd name="T113" fmla="*/ 55 h 1158"/>
              <a:gd name="T114" fmla="*/ 1045 w 2414"/>
              <a:gd name="T115" fmla="*/ 33 h 1158"/>
              <a:gd name="T116" fmla="*/ 1076 w 2414"/>
              <a:gd name="T117" fmla="*/ 21 h 1158"/>
              <a:gd name="T118" fmla="*/ 1108 w 2414"/>
              <a:gd name="T119" fmla="*/ 24 h 1158"/>
              <a:gd name="T120" fmla="*/ 1139 w 2414"/>
              <a:gd name="T121" fmla="*/ 17 h 1158"/>
              <a:gd name="T122" fmla="*/ 1241 w 2414"/>
              <a:gd name="T123" fmla="*/ 7 h 1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414" h="1158">
                <a:moveTo>
                  <a:pt x="401" y="1152"/>
                </a:moveTo>
                <a:cubicBezTo>
                  <a:pt x="401" y="1149"/>
                  <a:pt x="403" y="1146"/>
                  <a:pt x="407" y="1146"/>
                </a:cubicBezTo>
                <a:cubicBezTo>
                  <a:pt x="407" y="1146"/>
                  <a:pt x="407" y="1146"/>
                  <a:pt x="407" y="1146"/>
                </a:cubicBezTo>
                <a:cubicBezTo>
                  <a:pt x="410" y="1146"/>
                  <a:pt x="413" y="1149"/>
                  <a:pt x="413" y="1152"/>
                </a:cubicBezTo>
                <a:cubicBezTo>
                  <a:pt x="413" y="1152"/>
                  <a:pt x="413" y="1152"/>
                  <a:pt x="413" y="1152"/>
                </a:cubicBezTo>
                <a:cubicBezTo>
                  <a:pt x="413" y="1156"/>
                  <a:pt x="410" y="1158"/>
                  <a:pt x="407" y="1158"/>
                </a:cubicBezTo>
                <a:cubicBezTo>
                  <a:pt x="407" y="1158"/>
                  <a:pt x="407" y="1158"/>
                  <a:pt x="407" y="1158"/>
                </a:cubicBezTo>
                <a:cubicBezTo>
                  <a:pt x="403" y="1158"/>
                  <a:pt x="401" y="1156"/>
                  <a:pt x="401" y="1152"/>
                </a:cubicBezTo>
                <a:close/>
                <a:moveTo>
                  <a:pt x="2000" y="1158"/>
                </a:moveTo>
                <a:cubicBezTo>
                  <a:pt x="1996" y="1158"/>
                  <a:pt x="1994" y="1155"/>
                  <a:pt x="1994" y="1152"/>
                </a:cubicBezTo>
                <a:cubicBezTo>
                  <a:pt x="1994" y="1152"/>
                  <a:pt x="1994" y="1152"/>
                  <a:pt x="1994" y="1152"/>
                </a:cubicBezTo>
                <a:cubicBezTo>
                  <a:pt x="1994" y="1149"/>
                  <a:pt x="1997" y="1146"/>
                  <a:pt x="2000" y="1146"/>
                </a:cubicBezTo>
                <a:cubicBezTo>
                  <a:pt x="2000" y="1146"/>
                  <a:pt x="2000" y="1146"/>
                  <a:pt x="2000" y="1146"/>
                </a:cubicBezTo>
                <a:cubicBezTo>
                  <a:pt x="2003" y="1146"/>
                  <a:pt x="2006" y="1149"/>
                  <a:pt x="2006" y="1152"/>
                </a:cubicBezTo>
                <a:cubicBezTo>
                  <a:pt x="2006" y="1152"/>
                  <a:pt x="2006" y="1152"/>
                  <a:pt x="2006" y="1152"/>
                </a:cubicBezTo>
                <a:cubicBezTo>
                  <a:pt x="2006" y="1156"/>
                  <a:pt x="2003" y="1158"/>
                  <a:pt x="2000" y="1158"/>
                </a:cubicBezTo>
                <a:cubicBezTo>
                  <a:pt x="2000" y="1158"/>
                  <a:pt x="2000" y="1158"/>
                  <a:pt x="2000" y="1158"/>
                </a:cubicBezTo>
                <a:cubicBezTo>
                  <a:pt x="2000" y="1158"/>
                  <a:pt x="2000" y="1158"/>
                  <a:pt x="2000" y="1158"/>
                </a:cubicBezTo>
                <a:close/>
                <a:moveTo>
                  <a:pt x="2026" y="1152"/>
                </a:moveTo>
                <a:cubicBezTo>
                  <a:pt x="2026" y="1149"/>
                  <a:pt x="2028" y="1146"/>
                  <a:pt x="2031" y="1146"/>
                </a:cubicBezTo>
                <a:cubicBezTo>
                  <a:pt x="2031" y="1146"/>
                  <a:pt x="2031" y="1146"/>
                  <a:pt x="2031" y="1146"/>
                </a:cubicBezTo>
                <a:cubicBezTo>
                  <a:pt x="2031" y="1146"/>
                  <a:pt x="2031" y="1146"/>
                  <a:pt x="2031" y="1146"/>
                </a:cubicBezTo>
                <a:cubicBezTo>
                  <a:pt x="2031" y="1146"/>
                  <a:pt x="2031" y="1146"/>
                  <a:pt x="2031" y="1146"/>
                </a:cubicBezTo>
                <a:cubicBezTo>
                  <a:pt x="2035" y="1145"/>
                  <a:pt x="2037" y="1148"/>
                  <a:pt x="2038" y="1151"/>
                </a:cubicBezTo>
                <a:cubicBezTo>
                  <a:pt x="2038" y="1151"/>
                  <a:pt x="2038" y="1151"/>
                  <a:pt x="2038" y="1151"/>
                </a:cubicBezTo>
                <a:cubicBezTo>
                  <a:pt x="2038" y="1155"/>
                  <a:pt x="2035" y="1157"/>
                  <a:pt x="2032" y="1158"/>
                </a:cubicBezTo>
                <a:cubicBezTo>
                  <a:pt x="2032" y="1158"/>
                  <a:pt x="2032" y="1158"/>
                  <a:pt x="2032" y="1158"/>
                </a:cubicBezTo>
                <a:cubicBezTo>
                  <a:pt x="2032" y="1158"/>
                  <a:pt x="2032" y="1158"/>
                  <a:pt x="2032" y="1158"/>
                </a:cubicBezTo>
                <a:cubicBezTo>
                  <a:pt x="2032" y="1158"/>
                  <a:pt x="2032" y="1158"/>
                  <a:pt x="2032" y="1158"/>
                </a:cubicBezTo>
                <a:cubicBezTo>
                  <a:pt x="2029" y="1158"/>
                  <a:pt x="2026" y="1155"/>
                  <a:pt x="2026" y="1152"/>
                </a:cubicBezTo>
                <a:close/>
                <a:moveTo>
                  <a:pt x="374" y="1157"/>
                </a:moveTo>
                <a:cubicBezTo>
                  <a:pt x="374" y="1157"/>
                  <a:pt x="374" y="1157"/>
                  <a:pt x="374" y="1157"/>
                </a:cubicBezTo>
                <a:cubicBezTo>
                  <a:pt x="371" y="1157"/>
                  <a:pt x="368" y="1154"/>
                  <a:pt x="369" y="1151"/>
                </a:cubicBezTo>
                <a:cubicBezTo>
                  <a:pt x="369" y="1151"/>
                  <a:pt x="369" y="1151"/>
                  <a:pt x="369" y="1151"/>
                </a:cubicBezTo>
                <a:cubicBezTo>
                  <a:pt x="369" y="1147"/>
                  <a:pt x="372" y="1145"/>
                  <a:pt x="375" y="1145"/>
                </a:cubicBezTo>
                <a:cubicBezTo>
                  <a:pt x="375" y="1145"/>
                  <a:pt x="375" y="1145"/>
                  <a:pt x="375" y="1145"/>
                </a:cubicBezTo>
                <a:cubicBezTo>
                  <a:pt x="375" y="1145"/>
                  <a:pt x="375" y="1145"/>
                  <a:pt x="375" y="1145"/>
                </a:cubicBezTo>
                <a:cubicBezTo>
                  <a:pt x="375" y="1145"/>
                  <a:pt x="375" y="1145"/>
                  <a:pt x="375" y="1145"/>
                </a:cubicBezTo>
                <a:cubicBezTo>
                  <a:pt x="378" y="1145"/>
                  <a:pt x="381" y="1148"/>
                  <a:pt x="381" y="1152"/>
                </a:cubicBezTo>
                <a:cubicBezTo>
                  <a:pt x="381" y="1152"/>
                  <a:pt x="381" y="1152"/>
                  <a:pt x="381" y="1152"/>
                </a:cubicBezTo>
                <a:cubicBezTo>
                  <a:pt x="380" y="1155"/>
                  <a:pt x="378" y="1157"/>
                  <a:pt x="375" y="1157"/>
                </a:cubicBezTo>
                <a:cubicBezTo>
                  <a:pt x="375" y="1157"/>
                  <a:pt x="375" y="1157"/>
                  <a:pt x="375" y="1157"/>
                </a:cubicBezTo>
                <a:cubicBezTo>
                  <a:pt x="375" y="1157"/>
                  <a:pt x="374" y="1157"/>
                  <a:pt x="374" y="1157"/>
                </a:cubicBezTo>
                <a:close/>
                <a:moveTo>
                  <a:pt x="433" y="1152"/>
                </a:moveTo>
                <a:cubicBezTo>
                  <a:pt x="432" y="1148"/>
                  <a:pt x="435" y="1145"/>
                  <a:pt x="438" y="1145"/>
                </a:cubicBezTo>
                <a:cubicBezTo>
                  <a:pt x="438" y="1145"/>
                  <a:pt x="438" y="1145"/>
                  <a:pt x="438" y="1145"/>
                </a:cubicBezTo>
                <a:cubicBezTo>
                  <a:pt x="441" y="1145"/>
                  <a:pt x="444" y="1147"/>
                  <a:pt x="445" y="1151"/>
                </a:cubicBezTo>
                <a:cubicBezTo>
                  <a:pt x="445" y="1151"/>
                  <a:pt x="445" y="1151"/>
                  <a:pt x="445" y="1151"/>
                </a:cubicBezTo>
                <a:cubicBezTo>
                  <a:pt x="445" y="1154"/>
                  <a:pt x="442" y="1157"/>
                  <a:pt x="439" y="1157"/>
                </a:cubicBezTo>
                <a:cubicBezTo>
                  <a:pt x="439" y="1157"/>
                  <a:pt x="439" y="1157"/>
                  <a:pt x="439" y="1157"/>
                </a:cubicBezTo>
                <a:cubicBezTo>
                  <a:pt x="439" y="1157"/>
                  <a:pt x="439" y="1157"/>
                  <a:pt x="439" y="1157"/>
                </a:cubicBezTo>
                <a:cubicBezTo>
                  <a:pt x="439" y="1157"/>
                  <a:pt x="439" y="1157"/>
                  <a:pt x="439" y="1157"/>
                </a:cubicBezTo>
                <a:cubicBezTo>
                  <a:pt x="435" y="1157"/>
                  <a:pt x="433" y="1155"/>
                  <a:pt x="433" y="1152"/>
                </a:cubicBezTo>
                <a:close/>
                <a:moveTo>
                  <a:pt x="1967" y="1156"/>
                </a:moveTo>
                <a:cubicBezTo>
                  <a:pt x="1967" y="1156"/>
                  <a:pt x="1967" y="1156"/>
                  <a:pt x="1967" y="1156"/>
                </a:cubicBezTo>
                <a:cubicBezTo>
                  <a:pt x="1964" y="1156"/>
                  <a:pt x="1962" y="1153"/>
                  <a:pt x="1962" y="1150"/>
                </a:cubicBezTo>
                <a:cubicBezTo>
                  <a:pt x="1962" y="1150"/>
                  <a:pt x="1962" y="1150"/>
                  <a:pt x="1962" y="1150"/>
                </a:cubicBezTo>
                <a:cubicBezTo>
                  <a:pt x="1962" y="1146"/>
                  <a:pt x="1965" y="1144"/>
                  <a:pt x="1968" y="1144"/>
                </a:cubicBezTo>
                <a:cubicBezTo>
                  <a:pt x="1968" y="1144"/>
                  <a:pt x="1968" y="1144"/>
                  <a:pt x="1968" y="1144"/>
                </a:cubicBezTo>
                <a:cubicBezTo>
                  <a:pt x="1972" y="1145"/>
                  <a:pt x="1974" y="1148"/>
                  <a:pt x="1974" y="1151"/>
                </a:cubicBezTo>
                <a:cubicBezTo>
                  <a:pt x="1974" y="1151"/>
                  <a:pt x="1974" y="1151"/>
                  <a:pt x="1974" y="1151"/>
                </a:cubicBezTo>
                <a:cubicBezTo>
                  <a:pt x="1973" y="1154"/>
                  <a:pt x="1971" y="1156"/>
                  <a:pt x="1968" y="1156"/>
                </a:cubicBezTo>
                <a:cubicBezTo>
                  <a:pt x="1968" y="1156"/>
                  <a:pt x="1968" y="1156"/>
                  <a:pt x="1968" y="1156"/>
                </a:cubicBezTo>
                <a:cubicBezTo>
                  <a:pt x="1968" y="1156"/>
                  <a:pt x="1967" y="1156"/>
                  <a:pt x="1967" y="1156"/>
                </a:cubicBezTo>
                <a:close/>
                <a:moveTo>
                  <a:pt x="2058" y="1149"/>
                </a:moveTo>
                <a:cubicBezTo>
                  <a:pt x="2057" y="1146"/>
                  <a:pt x="2059" y="1143"/>
                  <a:pt x="2063" y="1143"/>
                </a:cubicBezTo>
                <a:cubicBezTo>
                  <a:pt x="2063" y="1143"/>
                  <a:pt x="2063" y="1143"/>
                  <a:pt x="2063" y="1143"/>
                </a:cubicBezTo>
                <a:cubicBezTo>
                  <a:pt x="2063" y="1143"/>
                  <a:pt x="2063" y="1143"/>
                  <a:pt x="2063" y="1143"/>
                </a:cubicBezTo>
                <a:cubicBezTo>
                  <a:pt x="2063" y="1143"/>
                  <a:pt x="2063" y="1143"/>
                  <a:pt x="2063" y="1143"/>
                </a:cubicBezTo>
                <a:cubicBezTo>
                  <a:pt x="2066" y="1142"/>
                  <a:pt x="2069" y="1144"/>
                  <a:pt x="2069" y="1148"/>
                </a:cubicBezTo>
                <a:cubicBezTo>
                  <a:pt x="2069" y="1148"/>
                  <a:pt x="2069" y="1148"/>
                  <a:pt x="2069" y="1148"/>
                </a:cubicBezTo>
                <a:cubicBezTo>
                  <a:pt x="2070" y="1151"/>
                  <a:pt x="2068" y="1154"/>
                  <a:pt x="2064" y="1154"/>
                </a:cubicBezTo>
                <a:cubicBezTo>
                  <a:pt x="2064" y="1154"/>
                  <a:pt x="2064" y="1154"/>
                  <a:pt x="2064" y="1154"/>
                </a:cubicBezTo>
                <a:cubicBezTo>
                  <a:pt x="2064" y="1154"/>
                  <a:pt x="2064" y="1154"/>
                  <a:pt x="2064" y="1154"/>
                </a:cubicBezTo>
                <a:cubicBezTo>
                  <a:pt x="2064" y="1154"/>
                  <a:pt x="2064" y="1154"/>
                  <a:pt x="2064" y="1154"/>
                </a:cubicBezTo>
                <a:cubicBezTo>
                  <a:pt x="2061" y="1154"/>
                  <a:pt x="2058" y="1152"/>
                  <a:pt x="2058" y="1149"/>
                </a:cubicBezTo>
                <a:close/>
                <a:moveTo>
                  <a:pt x="342" y="1153"/>
                </a:moveTo>
                <a:cubicBezTo>
                  <a:pt x="342" y="1153"/>
                  <a:pt x="342" y="1153"/>
                  <a:pt x="342" y="1153"/>
                </a:cubicBezTo>
                <a:cubicBezTo>
                  <a:pt x="339" y="1153"/>
                  <a:pt x="336" y="1150"/>
                  <a:pt x="337" y="1146"/>
                </a:cubicBezTo>
                <a:cubicBezTo>
                  <a:pt x="337" y="1146"/>
                  <a:pt x="337" y="1146"/>
                  <a:pt x="337" y="1146"/>
                </a:cubicBezTo>
                <a:cubicBezTo>
                  <a:pt x="337" y="1143"/>
                  <a:pt x="341" y="1141"/>
                  <a:pt x="344" y="1141"/>
                </a:cubicBezTo>
                <a:cubicBezTo>
                  <a:pt x="344" y="1141"/>
                  <a:pt x="344" y="1141"/>
                  <a:pt x="344" y="1141"/>
                </a:cubicBezTo>
                <a:cubicBezTo>
                  <a:pt x="347" y="1142"/>
                  <a:pt x="349" y="1145"/>
                  <a:pt x="349" y="1148"/>
                </a:cubicBezTo>
                <a:cubicBezTo>
                  <a:pt x="349" y="1148"/>
                  <a:pt x="349" y="1148"/>
                  <a:pt x="349" y="1148"/>
                </a:cubicBezTo>
                <a:cubicBezTo>
                  <a:pt x="348" y="1151"/>
                  <a:pt x="346" y="1153"/>
                  <a:pt x="343" y="1153"/>
                </a:cubicBezTo>
                <a:cubicBezTo>
                  <a:pt x="343" y="1153"/>
                  <a:pt x="343" y="1153"/>
                  <a:pt x="343" y="1153"/>
                </a:cubicBezTo>
                <a:cubicBezTo>
                  <a:pt x="343" y="1153"/>
                  <a:pt x="342" y="1153"/>
                  <a:pt x="342" y="1153"/>
                </a:cubicBezTo>
                <a:close/>
                <a:moveTo>
                  <a:pt x="464" y="1148"/>
                </a:moveTo>
                <a:cubicBezTo>
                  <a:pt x="464" y="1145"/>
                  <a:pt x="466" y="1142"/>
                  <a:pt x="469" y="1141"/>
                </a:cubicBezTo>
                <a:cubicBezTo>
                  <a:pt x="469" y="1141"/>
                  <a:pt x="469" y="1141"/>
                  <a:pt x="469" y="1141"/>
                </a:cubicBezTo>
                <a:cubicBezTo>
                  <a:pt x="469" y="1141"/>
                  <a:pt x="469" y="1141"/>
                  <a:pt x="469" y="1141"/>
                </a:cubicBezTo>
                <a:cubicBezTo>
                  <a:pt x="469" y="1141"/>
                  <a:pt x="469" y="1141"/>
                  <a:pt x="469" y="1141"/>
                </a:cubicBezTo>
                <a:cubicBezTo>
                  <a:pt x="473" y="1141"/>
                  <a:pt x="476" y="1143"/>
                  <a:pt x="476" y="1146"/>
                </a:cubicBezTo>
                <a:cubicBezTo>
                  <a:pt x="476" y="1146"/>
                  <a:pt x="476" y="1146"/>
                  <a:pt x="476" y="1146"/>
                </a:cubicBezTo>
                <a:cubicBezTo>
                  <a:pt x="477" y="1150"/>
                  <a:pt x="475" y="1153"/>
                  <a:pt x="471" y="1153"/>
                </a:cubicBezTo>
                <a:cubicBezTo>
                  <a:pt x="471" y="1153"/>
                  <a:pt x="471" y="1153"/>
                  <a:pt x="471" y="1153"/>
                </a:cubicBezTo>
                <a:cubicBezTo>
                  <a:pt x="471" y="1153"/>
                  <a:pt x="471" y="1153"/>
                  <a:pt x="470" y="1153"/>
                </a:cubicBezTo>
                <a:cubicBezTo>
                  <a:pt x="470" y="1153"/>
                  <a:pt x="470" y="1153"/>
                  <a:pt x="470" y="1153"/>
                </a:cubicBezTo>
                <a:cubicBezTo>
                  <a:pt x="467" y="1153"/>
                  <a:pt x="465" y="1151"/>
                  <a:pt x="464" y="1148"/>
                </a:cubicBezTo>
                <a:close/>
                <a:moveTo>
                  <a:pt x="1935" y="1152"/>
                </a:moveTo>
                <a:cubicBezTo>
                  <a:pt x="1932" y="1151"/>
                  <a:pt x="1930" y="1148"/>
                  <a:pt x="1930" y="1145"/>
                </a:cubicBezTo>
                <a:cubicBezTo>
                  <a:pt x="1930" y="1145"/>
                  <a:pt x="1930" y="1145"/>
                  <a:pt x="1930" y="1145"/>
                </a:cubicBezTo>
                <a:cubicBezTo>
                  <a:pt x="1931" y="1142"/>
                  <a:pt x="1934" y="1139"/>
                  <a:pt x="1937" y="1140"/>
                </a:cubicBezTo>
                <a:cubicBezTo>
                  <a:pt x="1937" y="1140"/>
                  <a:pt x="1937" y="1140"/>
                  <a:pt x="1937" y="1140"/>
                </a:cubicBezTo>
                <a:cubicBezTo>
                  <a:pt x="1937" y="1140"/>
                  <a:pt x="1937" y="1140"/>
                  <a:pt x="1937" y="1140"/>
                </a:cubicBezTo>
                <a:cubicBezTo>
                  <a:pt x="1937" y="1140"/>
                  <a:pt x="1937" y="1140"/>
                  <a:pt x="1937" y="1140"/>
                </a:cubicBezTo>
                <a:cubicBezTo>
                  <a:pt x="1940" y="1141"/>
                  <a:pt x="1943" y="1144"/>
                  <a:pt x="1942" y="1147"/>
                </a:cubicBezTo>
                <a:cubicBezTo>
                  <a:pt x="1942" y="1147"/>
                  <a:pt x="1942" y="1147"/>
                  <a:pt x="1942" y="1147"/>
                </a:cubicBezTo>
                <a:cubicBezTo>
                  <a:pt x="1942" y="1150"/>
                  <a:pt x="1939" y="1152"/>
                  <a:pt x="1936" y="1152"/>
                </a:cubicBezTo>
                <a:cubicBezTo>
                  <a:pt x="1936" y="1152"/>
                  <a:pt x="1936" y="1152"/>
                  <a:pt x="1936" y="1152"/>
                </a:cubicBezTo>
                <a:cubicBezTo>
                  <a:pt x="1936" y="1152"/>
                  <a:pt x="1935" y="1152"/>
                  <a:pt x="1935" y="1152"/>
                </a:cubicBezTo>
                <a:close/>
                <a:moveTo>
                  <a:pt x="2089" y="1144"/>
                </a:moveTo>
                <a:cubicBezTo>
                  <a:pt x="2088" y="1141"/>
                  <a:pt x="2090" y="1138"/>
                  <a:pt x="2094" y="1137"/>
                </a:cubicBezTo>
                <a:cubicBezTo>
                  <a:pt x="2094" y="1137"/>
                  <a:pt x="2094" y="1137"/>
                  <a:pt x="2094" y="1137"/>
                </a:cubicBezTo>
                <a:cubicBezTo>
                  <a:pt x="2094" y="1137"/>
                  <a:pt x="2094" y="1137"/>
                  <a:pt x="2094" y="1137"/>
                </a:cubicBezTo>
                <a:cubicBezTo>
                  <a:pt x="2094" y="1137"/>
                  <a:pt x="2094" y="1137"/>
                  <a:pt x="2094" y="1137"/>
                </a:cubicBezTo>
                <a:cubicBezTo>
                  <a:pt x="2097" y="1136"/>
                  <a:pt x="2100" y="1138"/>
                  <a:pt x="2101" y="1142"/>
                </a:cubicBezTo>
                <a:cubicBezTo>
                  <a:pt x="2101" y="1142"/>
                  <a:pt x="2101" y="1142"/>
                  <a:pt x="2101" y="1142"/>
                </a:cubicBezTo>
                <a:cubicBezTo>
                  <a:pt x="2102" y="1145"/>
                  <a:pt x="2100" y="1148"/>
                  <a:pt x="2096" y="1149"/>
                </a:cubicBezTo>
                <a:cubicBezTo>
                  <a:pt x="2096" y="1149"/>
                  <a:pt x="2096" y="1149"/>
                  <a:pt x="2096" y="1149"/>
                </a:cubicBezTo>
                <a:cubicBezTo>
                  <a:pt x="2096" y="1149"/>
                  <a:pt x="2095" y="1149"/>
                  <a:pt x="2095" y="1149"/>
                </a:cubicBezTo>
                <a:cubicBezTo>
                  <a:pt x="2095" y="1149"/>
                  <a:pt x="2095" y="1149"/>
                  <a:pt x="2095" y="1149"/>
                </a:cubicBezTo>
                <a:cubicBezTo>
                  <a:pt x="2092" y="1149"/>
                  <a:pt x="2090" y="1147"/>
                  <a:pt x="2089" y="1144"/>
                </a:cubicBezTo>
                <a:close/>
                <a:moveTo>
                  <a:pt x="310" y="1147"/>
                </a:moveTo>
                <a:cubicBezTo>
                  <a:pt x="307" y="1146"/>
                  <a:pt x="305" y="1143"/>
                  <a:pt x="306" y="1140"/>
                </a:cubicBezTo>
                <a:cubicBezTo>
                  <a:pt x="306" y="1140"/>
                  <a:pt x="306" y="1140"/>
                  <a:pt x="306" y="1140"/>
                </a:cubicBezTo>
                <a:cubicBezTo>
                  <a:pt x="306" y="1136"/>
                  <a:pt x="310" y="1134"/>
                  <a:pt x="313" y="1135"/>
                </a:cubicBezTo>
                <a:cubicBezTo>
                  <a:pt x="313" y="1135"/>
                  <a:pt x="313" y="1135"/>
                  <a:pt x="313" y="1135"/>
                </a:cubicBezTo>
                <a:cubicBezTo>
                  <a:pt x="316" y="1136"/>
                  <a:pt x="318" y="1139"/>
                  <a:pt x="317" y="1143"/>
                </a:cubicBezTo>
                <a:cubicBezTo>
                  <a:pt x="317" y="1143"/>
                  <a:pt x="317" y="1143"/>
                  <a:pt x="317" y="1143"/>
                </a:cubicBezTo>
                <a:cubicBezTo>
                  <a:pt x="317" y="1145"/>
                  <a:pt x="314" y="1147"/>
                  <a:pt x="312" y="1147"/>
                </a:cubicBezTo>
                <a:cubicBezTo>
                  <a:pt x="312" y="1147"/>
                  <a:pt x="312" y="1147"/>
                  <a:pt x="312" y="1147"/>
                </a:cubicBezTo>
                <a:cubicBezTo>
                  <a:pt x="311" y="1147"/>
                  <a:pt x="311" y="1147"/>
                  <a:pt x="310" y="1147"/>
                </a:cubicBezTo>
                <a:close/>
                <a:moveTo>
                  <a:pt x="496" y="1142"/>
                </a:moveTo>
                <a:cubicBezTo>
                  <a:pt x="495" y="1139"/>
                  <a:pt x="497" y="1136"/>
                  <a:pt x="500" y="1135"/>
                </a:cubicBezTo>
                <a:cubicBezTo>
                  <a:pt x="500" y="1135"/>
                  <a:pt x="500" y="1135"/>
                  <a:pt x="500" y="1135"/>
                </a:cubicBezTo>
                <a:cubicBezTo>
                  <a:pt x="500" y="1135"/>
                  <a:pt x="500" y="1135"/>
                  <a:pt x="500" y="1135"/>
                </a:cubicBezTo>
                <a:cubicBezTo>
                  <a:pt x="500" y="1135"/>
                  <a:pt x="500" y="1135"/>
                  <a:pt x="500" y="1135"/>
                </a:cubicBezTo>
                <a:cubicBezTo>
                  <a:pt x="503" y="1134"/>
                  <a:pt x="507" y="1136"/>
                  <a:pt x="507" y="1139"/>
                </a:cubicBezTo>
                <a:cubicBezTo>
                  <a:pt x="507" y="1139"/>
                  <a:pt x="507" y="1139"/>
                  <a:pt x="507" y="1139"/>
                </a:cubicBezTo>
                <a:cubicBezTo>
                  <a:pt x="508" y="1143"/>
                  <a:pt x="506" y="1146"/>
                  <a:pt x="503" y="1147"/>
                </a:cubicBezTo>
                <a:cubicBezTo>
                  <a:pt x="503" y="1147"/>
                  <a:pt x="503" y="1147"/>
                  <a:pt x="503" y="1147"/>
                </a:cubicBezTo>
                <a:cubicBezTo>
                  <a:pt x="503" y="1147"/>
                  <a:pt x="502" y="1147"/>
                  <a:pt x="502" y="1147"/>
                </a:cubicBezTo>
                <a:cubicBezTo>
                  <a:pt x="502" y="1147"/>
                  <a:pt x="502" y="1147"/>
                  <a:pt x="502" y="1147"/>
                </a:cubicBezTo>
                <a:cubicBezTo>
                  <a:pt x="499" y="1147"/>
                  <a:pt x="496" y="1145"/>
                  <a:pt x="496" y="1142"/>
                </a:cubicBezTo>
                <a:close/>
                <a:moveTo>
                  <a:pt x="1903" y="1145"/>
                </a:moveTo>
                <a:cubicBezTo>
                  <a:pt x="1900" y="1144"/>
                  <a:pt x="1898" y="1141"/>
                  <a:pt x="1899" y="1137"/>
                </a:cubicBezTo>
                <a:cubicBezTo>
                  <a:pt x="1899" y="1137"/>
                  <a:pt x="1899" y="1137"/>
                  <a:pt x="1899" y="1137"/>
                </a:cubicBezTo>
                <a:cubicBezTo>
                  <a:pt x="1900" y="1134"/>
                  <a:pt x="1903" y="1132"/>
                  <a:pt x="1906" y="1133"/>
                </a:cubicBezTo>
                <a:cubicBezTo>
                  <a:pt x="1906" y="1133"/>
                  <a:pt x="1906" y="1133"/>
                  <a:pt x="1906" y="1133"/>
                </a:cubicBezTo>
                <a:cubicBezTo>
                  <a:pt x="1910" y="1134"/>
                  <a:pt x="1912" y="1137"/>
                  <a:pt x="1911" y="1141"/>
                </a:cubicBezTo>
                <a:cubicBezTo>
                  <a:pt x="1911" y="1141"/>
                  <a:pt x="1911" y="1141"/>
                  <a:pt x="1911" y="1141"/>
                </a:cubicBezTo>
                <a:cubicBezTo>
                  <a:pt x="1910" y="1143"/>
                  <a:pt x="1908" y="1145"/>
                  <a:pt x="1905" y="1145"/>
                </a:cubicBezTo>
                <a:cubicBezTo>
                  <a:pt x="1905" y="1145"/>
                  <a:pt x="1905" y="1145"/>
                  <a:pt x="1905" y="1145"/>
                </a:cubicBezTo>
                <a:cubicBezTo>
                  <a:pt x="1904" y="1145"/>
                  <a:pt x="1904" y="1145"/>
                  <a:pt x="1903" y="1145"/>
                </a:cubicBezTo>
                <a:close/>
                <a:moveTo>
                  <a:pt x="2120" y="1136"/>
                </a:moveTo>
                <a:cubicBezTo>
                  <a:pt x="2119" y="1133"/>
                  <a:pt x="2121" y="1130"/>
                  <a:pt x="2124" y="1129"/>
                </a:cubicBezTo>
                <a:cubicBezTo>
                  <a:pt x="2124" y="1129"/>
                  <a:pt x="2124" y="1129"/>
                  <a:pt x="2124" y="1129"/>
                </a:cubicBezTo>
                <a:cubicBezTo>
                  <a:pt x="2127" y="1128"/>
                  <a:pt x="2131" y="1130"/>
                  <a:pt x="2132" y="1133"/>
                </a:cubicBezTo>
                <a:cubicBezTo>
                  <a:pt x="2132" y="1133"/>
                  <a:pt x="2132" y="1133"/>
                  <a:pt x="2132" y="1133"/>
                </a:cubicBezTo>
                <a:cubicBezTo>
                  <a:pt x="2133" y="1136"/>
                  <a:pt x="2131" y="1139"/>
                  <a:pt x="2128" y="1140"/>
                </a:cubicBezTo>
                <a:cubicBezTo>
                  <a:pt x="2128" y="1140"/>
                  <a:pt x="2128" y="1140"/>
                  <a:pt x="2128" y="1140"/>
                </a:cubicBezTo>
                <a:cubicBezTo>
                  <a:pt x="2127" y="1141"/>
                  <a:pt x="2126" y="1141"/>
                  <a:pt x="2126" y="1141"/>
                </a:cubicBezTo>
                <a:cubicBezTo>
                  <a:pt x="2126" y="1141"/>
                  <a:pt x="2126" y="1141"/>
                  <a:pt x="2126" y="1141"/>
                </a:cubicBezTo>
                <a:cubicBezTo>
                  <a:pt x="2123" y="1141"/>
                  <a:pt x="2121" y="1139"/>
                  <a:pt x="2120" y="1136"/>
                </a:cubicBezTo>
                <a:close/>
                <a:moveTo>
                  <a:pt x="279" y="1138"/>
                </a:moveTo>
                <a:cubicBezTo>
                  <a:pt x="276" y="1137"/>
                  <a:pt x="274" y="1134"/>
                  <a:pt x="275" y="1130"/>
                </a:cubicBezTo>
                <a:cubicBezTo>
                  <a:pt x="275" y="1130"/>
                  <a:pt x="275" y="1130"/>
                  <a:pt x="275" y="1130"/>
                </a:cubicBezTo>
                <a:cubicBezTo>
                  <a:pt x="276" y="1127"/>
                  <a:pt x="280" y="1126"/>
                  <a:pt x="283" y="1127"/>
                </a:cubicBezTo>
                <a:cubicBezTo>
                  <a:pt x="283" y="1127"/>
                  <a:pt x="283" y="1127"/>
                  <a:pt x="283" y="1127"/>
                </a:cubicBezTo>
                <a:cubicBezTo>
                  <a:pt x="286" y="1128"/>
                  <a:pt x="288" y="1131"/>
                  <a:pt x="286" y="1134"/>
                </a:cubicBezTo>
                <a:cubicBezTo>
                  <a:pt x="286" y="1134"/>
                  <a:pt x="286" y="1134"/>
                  <a:pt x="286" y="1134"/>
                </a:cubicBezTo>
                <a:cubicBezTo>
                  <a:pt x="286" y="1137"/>
                  <a:pt x="283" y="1138"/>
                  <a:pt x="281" y="1138"/>
                </a:cubicBezTo>
                <a:cubicBezTo>
                  <a:pt x="281" y="1138"/>
                  <a:pt x="281" y="1138"/>
                  <a:pt x="281" y="1138"/>
                </a:cubicBezTo>
                <a:cubicBezTo>
                  <a:pt x="280" y="1138"/>
                  <a:pt x="280" y="1138"/>
                  <a:pt x="279" y="1138"/>
                </a:cubicBezTo>
                <a:close/>
                <a:moveTo>
                  <a:pt x="527" y="1134"/>
                </a:moveTo>
                <a:cubicBezTo>
                  <a:pt x="526" y="1131"/>
                  <a:pt x="527" y="1127"/>
                  <a:pt x="530" y="1126"/>
                </a:cubicBezTo>
                <a:cubicBezTo>
                  <a:pt x="530" y="1126"/>
                  <a:pt x="530" y="1126"/>
                  <a:pt x="530" y="1126"/>
                </a:cubicBezTo>
                <a:cubicBezTo>
                  <a:pt x="534" y="1125"/>
                  <a:pt x="537" y="1127"/>
                  <a:pt x="538" y="1130"/>
                </a:cubicBezTo>
                <a:cubicBezTo>
                  <a:pt x="538" y="1130"/>
                  <a:pt x="538" y="1130"/>
                  <a:pt x="538" y="1130"/>
                </a:cubicBezTo>
                <a:cubicBezTo>
                  <a:pt x="539" y="1133"/>
                  <a:pt x="537" y="1137"/>
                  <a:pt x="534" y="1138"/>
                </a:cubicBezTo>
                <a:cubicBezTo>
                  <a:pt x="534" y="1138"/>
                  <a:pt x="534" y="1138"/>
                  <a:pt x="534" y="1138"/>
                </a:cubicBezTo>
                <a:cubicBezTo>
                  <a:pt x="534" y="1138"/>
                  <a:pt x="533" y="1138"/>
                  <a:pt x="532" y="1138"/>
                </a:cubicBezTo>
                <a:cubicBezTo>
                  <a:pt x="532" y="1138"/>
                  <a:pt x="532" y="1138"/>
                  <a:pt x="532" y="1138"/>
                </a:cubicBezTo>
                <a:cubicBezTo>
                  <a:pt x="530" y="1138"/>
                  <a:pt x="528" y="1136"/>
                  <a:pt x="527" y="1134"/>
                </a:cubicBezTo>
                <a:close/>
                <a:moveTo>
                  <a:pt x="1872" y="1135"/>
                </a:moveTo>
                <a:cubicBezTo>
                  <a:pt x="1869" y="1134"/>
                  <a:pt x="1868" y="1131"/>
                  <a:pt x="1869" y="1128"/>
                </a:cubicBezTo>
                <a:cubicBezTo>
                  <a:pt x="1869" y="1128"/>
                  <a:pt x="1869" y="1128"/>
                  <a:pt x="1869" y="1128"/>
                </a:cubicBezTo>
                <a:cubicBezTo>
                  <a:pt x="1870" y="1124"/>
                  <a:pt x="1873" y="1123"/>
                  <a:pt x="1876" y="1124"/>
                </a:cubicBezTo>
                <a:cubicBezTo>
                  <a:pt x="1876" y="1124"/>
                  <a:pt x="1876" y="1124"/>
                  <a:pt x="1876" y="1124"/>
                </a:cubicBezTo>
                <a:cubicBezTo>
                  <a:pt x="1879" y="1125"/>
                  <a:pt x="1881" y="1128"/>
                  <a:pt x="1880" y="1132"/>
                </a:cubicBezTo>
                <a:cubicBezTo>
                  <a:pt x="1880" y="1132"/>
                  <a:pt x="1880" y="1132"/>
                  <a:pt x="1880" y="1132"/>
                </a:cubicBezTo>
                <a:cubicBezTo>
                  <a:pt x="1879" y="1134"/>
                  <a:pt x="1877" y="1136"/>
                  <a:pt x="1874" y="1136"/>
                </a:cubicBezTo>
                <a:cubicBezTo>
                  <a:pt x="1874" y="1136"/>
                  <a:pt x="1874" y="1136"/>
                  <a:pt x="1874" y="1136"/>
                </a:cubicBezTo>
                <a:cubicBezTo>
                  <a:pt x="1874" y="1136"/>
                  <a:pt x="1873" y="1135"/>
                  <a:pt x="1872" y="1135"/>
                </a:cubicBezTo>
                <a:close/>
                <a:moveTo>
                  <a:pt x="2151" y="1126"/>
                </a:moveTo>
                <a:cubicBezTo>
                  <a:pt x="2149" y="1123"/>
                  <a:pt x="2151" y="1120"/>
                  <a:pt x="2154" y="1118"/>
                </a:cubicBezTo>
                <a:cubicBezTo>
                  <a:pt x="2154" y="1118"/>
                  <a:pt x="2154" y="1118"/>
                  <a:pt x="2154" y="1118"/>
                </a:cubicBezTo>
                <a:cubicBezTo>
                  <a:pt x="2157" y="1117"/>
                  <a:pt x="2160" y="1119"/>
                  <a:pt x="2162" y="1122"/>
                </a:cubicBezTo>
                <a:cubicBezTo>
                  <a:pt x="2162" y="1122"/>
                  <a:pt x="2162" y="1122"/>
                  <a:pt x="2162" y="1122"/>
                </a:cubicBezTo>
                <a:cubicBezTo>
                  <a:pt x="2163" y="1125"/>
                  <a:pt x="2161" y="1128"/>
                  <a:pt x="2158" y="1130"/>
                </a:cubicBezTo>
                <a:cubicBezTo>
                  <a:pt x="2158" y="1130"/>
                  <a:pt x="2158" y="1130"/>
                  <a:pt x="2158" y="1130"/>
                </a:cubicBezTo>
                <a:cubicBezTo>
                  <a:pt x="2158" y="1130"/>
                  <a:pt x="2157" y="1130"/>
                  <a:pt x="2156" y="1130"/>
                </a:cubicBezTo>
                <a:cubicBezTo>
                  <a:pt x="2156" y="1130"/>
                  <a:pt x="2156" y="1130"/>
                  <a:pt x="2156" y="1130"/>
                </a:cubicBezTo>
                <a:cubicBezTo>
                  <a:pt x="2154" y="1130"/>
                  <a:pt x="2151" y="1129"/>
                  <a:pt x="2151" y="1126"/>
                </a:cubicBezTo>
                <a:close/>
                <a:moveTo>
                  <a:pt x="249" y="1127"/>
                </a:moveTo>
                <a:cubicBezTo>
                  <a:pt x="249" y="1127"/>
                  <a:pt x="249" y="1127"/>
                  <a:pt x="249" y="1127"/>
                </a:cubicBezTo>
                <a:cubicBezTo>
                  <a:pt x="245" y="1125"/>
                  <a:pt x="244" y="1122"/>
                  <a:pt x="245" y="1119"/>
                </a:cubicBezTo>
                <a:cubicBezTo>
                  <a:pt x="245" y="1119"/>
                  <a:pt x="245" y="1119"/>
                  <a:pt x="245" y="1119"/>
                </a:cubicBezTo>
                <a:cubicBezTo>
                  <a:pt x="247" y="1116"/>
                  <a:pt x="250" y="1114"/>
                  <a:pt x="253" y="1116"/>
                </a:cubicBezTo>
                <a:cubicBezTo>
                  <a:pt x="253" y="1116"/>
                  <a:pt x="253" y="1116"/>
                  <a:pt x="253" y="1116"/>
                </a:cubicBezTo>
                <a:cubicBezTo>
                  <a:pt x="253" y="1116"/>
                  <a:pt x="253" y="1116"/>
                  <a:pt x="253" y="1116"/>
                </a:cubicBezTo>
                <a:cubicBezTo>
                  <a:pt x="253" y="1116"/>
                  <a:pt x="253" y="1116"/>
                  <a:pt x="253" y="1116"/>
                </a:cubicBezTo>
                <a:cubicBezTo>
                  <a:pt x="256" y="1117"/>
                  <a:pt x="258" y="1120"/>
                  <a:pt x="256" y="1123"/>
                </a:cubicBezTo>
                <a:cubicBezTo>
                  <a:pt x="256" y="1123"/>
                  <a:pt x="256" y="1123"/>
                  <a:pt x="256" y="1123"/>
                </a:cubicBezTo>
                <a:cubicBezTo>
                  <a:pt x="255" y="1126"/>
                  <a:pt x="253" y="1127"/>
                  <a:pt x="251" y="1127"/>
                </a:cubicBezTo>
                <a:cubicBezTo>
                  <a:pt x="251" y="1127"/>
                  <a:pt x="251" y="1127"/>
                  <a:pt x="251" y="1127"/>
                </a:cubicBezTo>
                <a:cubicBezTo>
                  <a:pt x="250" y="1127"/>
                  <a:pt x="249" y="1127"/>
                  <a:pt x="249" y="1127"/>
                </a:cubicBezTo>
                <a:close/>
                <a:moveTo>
                  <a:pt x="557" y="1123"/>
                </a:moveTo>
                <a:cubicBezTo>
                  <a:pt x="556" y="1120"/>
                  <a:pt x="557" y="1116"/>
                  <a:pt x="560" y="1115"/>
                </a:cubicBezTo>
                <a:cubicBezTo>
                  <a:pt x="560" y="1115"/>
                  <a:pt x="560" y="1115"/>
                  <a:pt x="560" y="1115"/>
                </a:cubicBezTo>
                <a:cubicBezTo>
                  <a:pt x="563" y="1114"/>
                  <a:pt x="567" y="1115"/>
                  <a:pt x="568" y="1118"/>
                </a:cubicBezTo>
                <a:cubicBezTo>
                  <a:pt x="568" y="1118"/>
                  <a:pt x="568" y="1118"/>
                  <a:pt x="568" y="1118"/>
                </a:cubicBezTo>
                <a:cubicBezTo>
                  <a:pt x="569" y="1121"/>
                  <a:pt x="568" y="1125"/>
                  <a:pt x="565" y="1126"/>
                </a:cubicBezTo>
                <a:cubicBezTo>
                  <a:pt x="565" y="1126"/>
                  <a:pt x="565" y="1126"/>
                  <a:pt x="565" y="1126"/>
                </a:cubicBezTo>
                <a:cubicBezTo>
                  <a:pt x="564" y="1127"/>
                  <a:pt x="563" y="1127"/>
                  <a:pt x="562" y="1127"/>
                </a:cubicBezTo>
                <a:cubicBezTo>
                  <a:pt x="562" y="1127"/>
                  <a:pt x="562" y="1127"/>
                  <a:pt x="562" y="1127"/>
                </a:cubicBezTo>
                <a:cubicBezTo>
                  <a:pt x="560" y="1127"/>
                  <a:pt x="558" y="1125"/>
                  <a:pt x="557" y="1123"/>
                </a:cubicBezTo>
                <a:close/>
                <a:moveTo>
                  <a:pt x="1842" y="1123"/>
                </a:moveTo>
                <a:cubicBezTo>
                  <a:pt x="1842" y="1123"/>
                  <a:pt x="1842" y="1123"/>
                  <a:pt x="1842" y="1123"/>
                </a:cubicBezTo>
                <a:cubicBezTo>
                  <a:pt x="1839" y="1122"/>
                  <a:pt x="1838" y="1118"/>
                  <a:pt x="1839" y="1115"/>
                </a:cubicBezTo>
                <a:cubicBezTo>
                  <a:pt x="1839" y="1115"/>
                  <a:pt x="1839" y="1115"/>
                  <a:pt x="1839" y="1115"/>
                </a:cubicBezTo>
                <a:cubicBezTo>
                  <a:pt x="1841" y="1112"/>
                  <a:pt x="1844" y="1111"/>
                  <a:pt x="1847" y="1112"/>
                </a:cubicBezTo>
                <a:cubicBezTo>
                  <a:pt x="1847" y="1112"/>
                  <a:pt x="1847" y="1112"/>
                  <a:pt x="1847" y="1112"/>
                </a:cubicBezTo>
                <a:cubicBezTo>
                  <a:pt x="1847" y="1112"/>
                  <a:pt x="1847" y="1112"/>
                  <a:pt x="1847" y="1112"/>
                </a:cubicBezTo>
                <a:cubicBezTo>
                  <a:pt x="1847" y="1112"/>
                  <a:pt x="1847" y="1112"/>
                  <a:pt x="1847" y="1112"/>
                </a:cubicBezTo>
                <a:cubicBezTo>
                  <a:pt x="1850" y="1114"/>
                  <a:pt x="1852" y="1117"/>
                  <a:pt x="1850" y="1120"/>
                </a:cubicBezTo>
                <a:cubicBezTo>
                  <a:pt x="1850" y="1120"/>
                  <a:pt x="1850" y="1120"/>
                  <a:pt x="1850" y="1120"/>
                </a:cubicBezTo>
                <a:cubicBezTo>
                  <a:pt x="1849" y="1122"/>
                  <a:pt x="1847" y="1124"/>
                  <a:pt x="1845" y="1124"/>
                </a:cubicBezTo>
                <a:cubicBezTo>
                  <a:pt x="1845" y="1124"/>
                  <a:pt x="1845" y="1124"/>
                  <a:pt x="1845" y="1124"/>
                </a:cubicBezTo>
                <a:cubicBezTo>
                  <a:pt x="1844" y="1124"/>
                  <a:pt x="1843" y="1124"/>
                  <a:pt x="1842" y="1123"/>
                </a:cubicBezTo>
                <a:close/>
                <a:moveTo>
                  <a:pt x="2180" y="1114"/>
                </a:moveTo>
                <a:cubicBezTo>
                  <a:pt x="2178" y="1111"/>
                  <a:pt x="2180" y="1107"/>
                  <a:pt x="2183" y="1106"/>
                </a:cubicBezTo>
                <a:cubicBezTo>
                  <a:pt x="2183" y="1106"/>
                  <a:pt x="2183" y="1106"/>
                  <a:pt x="2183" y="1106"/>
                </a:cubicBezTo>
                <a:cubicBezTo>
                  <a:pt x="2183" y="1106"/>
                  <a:pt x="2183" y="1106"/>
                  <a:pt x="2183" y="1106"/>
                </a:cubicBezTo>
                <a:cubicBezTo>
                  <a:pt x="2183" y="1106"/>
                  <a:pt x="2183" y="1106"/>
                  <a:pt x="2183" y="1106"/>
                </a:cubicBezTo>
                <a:cubicBezTo>
                  <a:pt x="2186" y="1104"/>
                  <a:pt x="2189" y="1105"/>
                  <a:pt x="2191" y="1108"/>
                </a:cubicBezTo>
                <a:cubicBezTo>
                  <a:pt x="2191" y="1108"/>
                  <a:pt x="2191" y="1108"/>
                  <a:pt x="2191" y="1108"/>
                </a:cubicBezTo>
                <a:cubicBezTo>
                  <a:pt x="2192" y="1111"/>
                  <a:pt x="2191" y="1115"/>
                  <a:pt x="2188" y="1116"/>
                </a:cubicBezTo>
                <a:cubicBezTo>
                  <a:pt x="2188" y="1116"/>
                  <a:pt x="2188" y="1116"/>
                  <a:pt x="2188" y="1116"/>
                </a:cubicBezTo>
                <a:cubicBezTo>
                  <a:pt x="2187" y="1117"/>
                  <a:pt x="2186" y="1117"/>
                  <a:pt x="2185" y="1117"/>
                </a:cubicBezTo>
                <a:cubicBezTo>
                  <a:pt x="2185" y="1117"/>
                  <a:pt x="2185" y="1117"/>
                  <a:pt x="2185" y="1117"/>
                </a:cubicBezTo>
                <a:cubicBezTo>
                  <a:pt x="2183" y="1117"/>
                  <a:pt x="2181" y="1116"/>
                  <a:pt x="2180" y="1114"/>
                </a:cubicBezTo>
                <a:close/>
                <a:moveTo>
                  <a:pt x="219" y="1113"/>
                </a:moveTo>
                <a:cubicBezTo>
                  <a:pt x="216" y="1111"/>
                  <a:pt x="215" y="1108"/>
                  <a:pt x="217" y="1105"/>
                </a:cubicBezTo>
                <a:cubicBezTo>
                  <a:pt x="217" y="1105"/>
                  <a:pt x="217" y="1105"/>
                  <a:pt x="217" y="1105"/>
                </a:cubicBezTo>
                <a:cubicBezTo>
                  <a:pt x="218" y="1102"/>
                  <a:pt x="222" y="1101"/>
                  <a:pt x="225" y="1102"/>
                </a:cubicBezTo>
                <a:cubicBezTo>
                  <a:pt x="225" y="1102"/>
                  <a:pt x="225" y="1102"/>
                  <a:pt x="225" y="1102"/>
                </a:cubicBezTo>
                <a:cubicBezTo>
                  <a:pt x="228" y="1104"/>
                  <a:pt x="229" y="1107"/>
                  <a:pt x="227" y="1110"/>
                </a:cubicBezTo>
                <a:cubicBezTo>
                  <a:pt x="227" y="1110"/>
                  <a:pt x="227" y="1110"/>
                  <a:pt x="227" y="1110"/>
                </a:cubicBezTo>
                <a:cubicBezTo>
                  <a:pt x="226" y="1112"/>
                  <a:pt x="224" y="1114"/>
                  <a:pt x="222" y="1114"/>
                </a:cubicBezTo>
                <a:cubicBezTo>
                  <a:pt x="222" y="1114"/>
                  <a:pt x="222" y="1114"/>
                  <a:pt x="222" y="1114"/>
                </a:cubicBezTo>
                <a:cubicBezTo>
                  <a:pt x="221" y="1114"/>
                  <a:pt x="220" y="1113"/>
                  <a:pt x="219" y="1113"/>
                </a:cubicBezTo>
                <a:close/>
                <a:moveTo>
                  <a:pt x="586" y="1110"/>
                </a:moveTo>
                <a:cubicBezTo>
                  <a:pt x="584" y="1107"/>
                  <a:pt x="586" y="1103"/>
                  <a:pt x="588" y="1102"/>
                </a:cubicBezTo>
                <a:cubicBezTo>
                  <a:pt x="588" y="1102"/>
                  <a:pt x="588" y="1102"/>
                  <a:pt x="588" y="1102"/>
                </a:cubicBezTo>
                <a:cubicBezTo>
                  <a:pt x="591" y="1100"/>
                  <a:pt x="595" y="1101"/>
                  <a:pt x="597" y="1104"/>
                </a:cubicBezTo>
                <a:cubicBezTo>
                  <a:pt x="597" y="1104"/>
                  <a:pt x="597" y="1104"/>
                  <a:pt x="597" y="1104"/>
                </a:cubicBezTo>
                <a:cubicBezTo>
                  <a:pt x="598" y="1107"/>
                  <a:pt x="597" y="1111"/>
                  <a:pt x="594" y="1112"/>
                </a:cubicBezTo>
                <a:cubicBezTo>
                  <a:pt x="594" y="1112"/>
                  <a:pt x="594" y="1112"/>
                  <a:pt x="594" y="1112"/>
                </a:cubicBezTo>
                <a:cubicBezTo>
                  <a:pt x="593" y="1113"/>
                  <a:pt x="592" y="1113"/>
                  <a:pt x="591" y="1113"/>
                </a:cubicBezTo>
                <a:cubicBezTo>
                  <a:pt x="591" y="1113"/>
                  <a:pt x="591" y="1113"/>
                  <a:pt x="591" y="1113"/>
                </a:cubicBezTo>
                <a:cubicBezTo>
                  <a:pt x="589" y="1113"/>
                  <a:pt x="587" y="1112"/>
                  <a:pt x="586" y="1110"/>
                </a:cubicBezTo>
                <a:close/>
                <a:moveTo>
                  <a:pt x="1813" y="1109"/>
                </a:moveTo>
                <a:cubicBezTo>
                  <a:pt x="1813" y="1109"/>
                  <a:pt x="1813" y="1109"/>
                  <a:pt x="1813" y="1109"/>
                </a:cubicBezTo>
                <a:cubicBezTo>
                  <a:pt x="1810" y="1107"/>
                  <a:pt x="1809" y="1103"/>
                  <a:pt x="1811" y="1101"/>
                </a:cubicBezTo>
                <a:cubicBezTo>
                  <a:pt x="1811" y="1101"/>
                  <a:pt x="1811" y="1101"/>
                  <a:pt x="1811" y="1101"/>
                </a:cubicBezTo>
                <a:cubicBezTo>
                  <a:pt x="1812" y="1098"/>
                  <a:pt x="1816" y="1097"/>
                  <a:pt x="1819" y="1098"/>
                </a:cubicBezTo>
                <a:cubicBezTo>
                  <a:pt x="1819" y="1098"/>
                  <a:pt x="1819" y="1098"/>
                  <a:pt x="1819" y="1098"/>
                </a:cubicBezTo>
                <a:cubicBezTo>
                  <a:pt x="1819" y="1098"/>
                  <a:pt x="1819" y="1098"/>
                  <a:pt x="1819" y="1098"/>
                </a:cubicBezTo>
                <a:cubicBezTo>
                  <a:pt x="1819" y="1098"/>
                  <a:pt x="1819" y="1098"/>
                  <a:pt x="1819" y="1098"/>
                </a:cubicBezTo>
                <a:cubicBezTo>
                  <a:pt x="1822" y="1100"/>
                  <a:pt x="1823" y="1103"/>
                  <a:pt x="1821" y="1106"/>
                </a:cubicBezTo>
                <a:cubicBezTo>
                  <a:pt x="1821" y="1106"/>
                  <a:pt x="1821" y="1106"/>
                  <a:pt x="1821" y="1106"/>
                </a:cubicBezTo>
                <a:cubicBezTo>
                  <a:pt x="1820" y="1108"/>
                  <a:pt x="1818" y="1109"/>
                  <a:pt x="1816" y="1109"/>
                </a:cubicBezTo>
                <a:cubicBezTo>
                  <a:pt x="1816" y="1109"/>
                  <a:pt x="1816" y="1109"/>
                  <a:pt x="1816" y="1109"/>
                </a:cubicBezTo>
                <a:cubicBezTo>
                  <a:pt x="1815" y="1109"/>
                  <a:pt x="1814" y="1109"/>
                  <a:pt x="1813" y="1109"/>
                </a:cubicBezTo>
                <a:close/>
                <a:moveTo>
                  <a:pt x="2208" y="1099"/>
                </a:moveTo>
                <a:cubicBezTo>
                  <a:pt x="2207" y="1096"/>
                  <a:pt x="2207" y="1092"/>
                  <a:pt x="2210" y="1090"/>
                </a:cubicBezTo>
                <a:cubicBezTo>
                  <a:pt x="2210" y="1090"/>
                  <a:pt x="2210" y="1090"/>
                  <a:pt x="2210" y="1090"/>
                </a:cubicBezTo>
                <a:cubicBezTo>
                  <a:pt x="2213" y="1089"/>
                  <a:pt x="2217" y="1090"/>
                  <a:pt x="2219" y="1093"/>
                </a:cubicBezTo>
                <a:cubicBezTo>
                  <a:pt x="2219" y="1093"/>
                  <a:pt x="2219" y="1093"/>
                  <a:pt x="2219" y="1093"/>
                </a:cubicBezTo>
                <a:cubicBezTo>
                  <a:pt x="2220" y="1095"/>
                  <a:pt x="2219" y="1099"/>
                  <a:pt x="2216" y="1101"/>
                </a:cubicBezTo>
                <a:cubicBezTo>
                  <a:pt x="2216" y="1101"/>
                  <a:pt x="2216" y="1101"/>
                  <a:pt x="2216" y="1101"/>
                </a:cubicBezTo>
                <a:cubicBezTo>
                  <a:pt x="2216" y="1101"/>
                  <a:pt x="2214" y="1102"/>
                  <a:pt x="2213" y="1102"/>
                </a:cubicBezTo>
                <a:cubicBezTo>
                  <a:pt x="2213" y="1102"/>
                  <a:pt x="2213" y="1102"/>
                  <a:pt x="2213" y="1102"/>
                </a:cubicBezTo>
                <a:cubicBezTo>
                  <a:pt x="2211" y="1102"/>
                  <a:pt x="2209" y="1101"/>
                  <a:pt x="2208" y="1099"/>
                </a:cubicBezTo>
                <a:close/>
                <a:moveTo>
                  <a:pt x="191" y="1097"/>
                </a:moveTo>
                <a:cubicBezTo>
                  <a:pt x="188" y="1095"/>
                  <a:pt x="187" y="1091"/>
                  <a:pt x="189" y="1089"/>
                </a:cubicBezTo>
                <a:cubicBezTo>
                  <a:pt x="189" y="1089"/>
                  <a:pt x="189" y="1089"/>
                  <a:pt x="189" y="1089"/>
                </a:cubicBezTo>
                <a:cubicBezTo>
                  <a:pt x="191" y="1086"/>
                  <a:pt x="195" y="1085"/>
                  <a:pt x="197" y="1087"/>
                </a:cubicBezTo>
                <a:cubicBezTo>
                  <a:pt x="197" y="1087"/>
                  <a:pt x="197" y="1087"/>
                  <a:pt x="197" y="1087"/>
                </a:cubicBezTo>
                <a:cubicBezTo>
                  <a:pt x="197" y="1087"/>
                  <a:pt x="197" y="1087"/>
                  <a:pt x="197" y="1087"/>
                </a:cubicBezTo>
                <a:cubicBezTo>
                  <a:pt x="197" y="1087"/>
                  <a:pt x="197" y="1087"/>
                  <a:pt x="197" y="1087"/>
                </a:cubicBezTo>
                <a:cubicBezTo>
                  <a:pt x="200" y="1088"/>
                  <a:pt x="201" y="1092"/>
                  <a:pt x="199" y="1095"/>
                </a:cubicBezTo>
                <a:cubicBezTo>
                  <a:pt x="199" y="1095"/>
                  <a:pt x="199" y="1095"/>
                  <a:pt x="199" y="1095"/>
                </a:cubicBezTo>
                <a:cubicBezTo>
                  <a:pt x="198" y="1097"/>
                  <a:pt x="196" y="1098"/>
                  <a:pt x="194" y="1098"/>
                </a:cubicBezTo>
                <a:cubicBezTo>
                  <a:pt x="194" y="1098"/>
                  <a:pt x="194" y="1098"/>
                  <a:pt x="194" y="1098"/>
                </a:cubicBezTo>
                <a:cubicBezTo>
                  <a:pt x="193" y="1098"/>
                  <a:pt x="192" y="1097"/>
                  <a:pt x="191" y="1097"/>
                </a:cubicBezTo>
                <a:close/>
                <a:moveTo>
                  <a:pt x="614" y="1094"/>
                </a:moveTo>
                <a:cubicBezTo>
                  <a:pt x="612" y="1091"/>
                  <a:pt x="613" y="1088"/>
                  <a:pt x="616" y="1086"/>
                </a:cubicBezTo>
                <a:cubicBezTo>
                  <a:pt x="616" y="1086"/>
                  <a:pt x="616" y="1086"/>
                  <a:pt x="616" y="1086"/>
                </a:cubicBezTo>
                <a:cubicBezTo>
                  <a:pt x="616" y="1086"/>
                  <a:pt x="616" y="1086"/>
                  <a:pt x="616" y="1086"/>
                </a:cubicBezTo>
                <a:cubicBezTo>
                  <a:pt x="616" y="1086"/>
                  <a:pt x="616" y="1086"/>
                  <a:pt x="616" y="1086"/>
                </a:cubicBezTo>
                <a:cubicBezTo>
                  <a:pt x="619" y="1084"/>
                  <a:pt x="622" y="1085"/>
                  <a:pt x="624" y="1088"/>
                </a:cubicBezTo>
                <a:cubicBezTo>
                  <a:pt x="624" y="1088"/>
                  <a:pt x="624" y="1088"/>
                  <a:pt x="624" y="1088"/>
                </a:cubicBezTo>
                <a:cubicBezTo>
                  <a:pt x="626" y="1091"/>
                  <a:pt x="625" y="1094"/>
                  <a:pt x="622" y="1096"/>
                </a:cubicBezTo>
                <a:cubicBezTo>
                  <a:pt x="622" y="1096"/>
                  <a:pt x="622" y="1096"/>
                  <a:pt x="622" y="1096"/>
                </a:cubicBezTo>
                <a:cubicBezTo>
                  <a:pt x="621" y="1097"/>
                  <a:pt x="620" y="1097"/>
                  <a:pt x="619" y="1097"/>
                </a:cubicBezTo>
                <a:cubicBezTo>
                  <a:pt x="619" y="1097"/>
                  <a:pt x="619" y="1097"/>
                  <a:pt x="619" y="1097"/>
                </a:cubicBezTo>
                <a:cubicBezTo>
                  <a:pt x="617" y="1097"/>
                  <a:pt x="615" y="1096"/>
                  <a:pt x="614" y="1094"/>
                </a:cubicBezTo>
                <a:close/>
                <a:moveTo>
                  <a:pt x="1785" y="1092"/>
                </a:moveTo>
                <a:cubicBezTo>
                  <a:pt x="1783" y="1090"/>
                  <a:pt x="1782" y="1087"/>
                  <a:pt x="1784" y="1084"/>
                </a:cubicBezTo>
                <a:cubicBezTo>
                  <a:pt x="1784" y="1084"/>
                  <a:pt x="1784" y="1084"/>
                  <a:pt x="1784" y="1084"/>
                </a:cubicBezTo>
                <a:cubicBezTo>
                  <a:pt x="1785" y="1081"/>
                  <a:pt x="1789" y="1080"/>
                  <a:pt x="1792" y="1082"/>
                </a:cubicBezTo>
                <a:cubicBezTo>
                  <a:pt x="1792" y="1082"/>
                  <a:pt x="1792" y="1082"/>
                  <a:pt x="1792" y="1082"/>
                </a:cubicBezTo>
                <a:cubicBezTo>
                  <a:pt x="1795" y="1084"/>
                  <a:pt x="1795" y="1088"/>
                  <a:pt x="1794" y="1090"/>
                </a:cubicBezTo>
                <a:cubicBezTo>
                  <a:pt x="1794" y="1090"/>
                  <a:pt x="1794" y="1090"/>
                  <a:pt x="1794" y="1090"/>
                </a:cubicBezTo>
                <a:cubicBezTo>
                  <a:pt x="1792" y="1092"/>
                  <a:pt x="1791" y="1093"/>
                  <a:pt x="1789" y="1093"/>
                </a:cubicBezTo>
                <a:cubicBezTo>
                  <a:pt x="1789" y="1093"/>
                  <a:pt x="1789" y="1093"/>
                  <a:pt x="1789" y="1093"/>
                </a:cubicBezTo>
                <a:cubicBezTo>
                  <a:pt x="1787" y="1093"/>
                  <a:pt x="1786" y="1093"/>
                  <a:pt x="1785" y="1092"/>
                </a:cubicBezTo>
                <a:close/>
                <a:moveTo>
                  <a:pt x="2235" y="1082"/>
                </a:moveTo>
                <a:cubicBezTo>
                  <a:pt x="2233" y="1079"/>
                  <a:pt x="2234" y="1075"/>
                  <a:pt x="2237" y="1073"/>
                </a:cubicBezTo>
                <a:cubicBezTo>
                  <a:pt x="2237" y="1073"/>
                  <a:pt x="2237" y="1073"/>
                  <a:pt x="2237" y="1073"/>
                </a:cubicBezTo>
                <a:cubicBezTo>
                  <a:pt x="2239" y="1071"/>
                  <a:pt x="2243" y="1072"/>
                  <a:pt x="2245" y="1075"/>
                </a:cubicBezTo>
                <a:cubicBezTo>
                  <a:pt x="2245" y="1075"/>
                  <a:pt x="2245" y="1075"/>
                  <a:pt x="2245" y="1075"/>
                </a:cubicBezTo>
                <a:cubicBezTo>
                  <a:pt x="2247" y="1077"/>
                  <a:pt x="2246" y="1081"/>
                  <a:pt x="2244" y="1083"/>
                </a:cubicBezTo>
                <a:cubicBezTo>
                  <a:pt x="2244" y="1083"/>
                  <a:pt x="2244" y="1083"/>
                  <a:pt x="2244" y="1083"/>
                </a:cubicBezTo>
                <a:cubicBezTo>
                  <a:pt x="2243" y="1084"/>
                  <a:pt x="2241" y="1084"/>
                  <a:pt x="2240" y="1084"/>
                </a:cubicBezTo>
                <a:cubicBezTo>
                  <a:pt x="2240" y="1084"/>
                  <a:pt x="2240" y="1084"/>
                  <a:pt x="2240" y="1084"/>
                </a:cubicBezTo>
                <a:cubicBezTo>
                  <a:pt x="2238" y="1084"/>
                  <a:pt x="2236" y="1083"/>
                  <a:pt x="2235" y="1082"/>
                </a:cubicBezTo>
                <a:close/>
                <a:moveTo>
                  <a:pt x="164" y="1078"/>
                </a:moveTo>
                <a:cubicBezTo>
                  <a:pt x="162" y="1077"/>
                  <a:pt x="161" y="1073"/>
                  <a:pt x="163" y="1070"/>
                </a:cubicBezTo>
                <a:cubicBezTo>
                  <a:pt x="163" y="1070"/>
                  <a:pt x="163" y="1070"/>
                  <a:pt x="163" y="1070"/>
                </a:cubicBezTo>
                <a:cubicBezTo>
                  <a:pt x="165" y="1067"/>
                  <a:pt x="169" y="1067"/>
                  <a:pt x="171" y="1069"/>
                </a:cubicBezTo>
                <a:cubicBezTo>
                  <a:pt x="171" y="1069"/>
                  <a:pt x="171" y="1069"/>
                  <a:pt x="171" y="1069"/>
                </a:cubicBezTo>
                <a:cubicBezTo>
                  <a:pt x="174" y="1071"/>
                  <a:pt x="175" y="1075"/>
                  <a:pt x="173" y="1077"/>
                </a:cubicBezTo>
                <a:cubicBezTo>
                  <a:pt x="173" y="1077"/>
                  <a:pt x="173" y="1077"/>
                  <a:pt x="173" y="1077"/>
                </a:cubicBezTo>
                <a:cubicBezTo>
                  <a:pt x="171" y="1079"/>
                  <a:pt x="170" y="1080"/>
                  <a:pt x="168" y="1080"/>
                </a:cubicBezTo>
                <a:cubicBezTo>
                  <a:pt x="168" y="1080"/>
                  <a:pt x="168" y="1080"/>
                  <a:pt x="168" y="1080"/>
                </a:cubicBezTo>
                <a:cubicBezTo>
                  <a:pt x="166" y="1080"/>
                  <a:pt x="165" y="1079"/>
                  <a:pt x="164" y="1078"/>
                </a:cubicBezTo>
                <a:close/>
                <a:moveTo>
                  <a:pt x="641" y="1077"/>
                </a:moveTo>
                <a:cubicBezTo>
                  <a:pt x="639" y="1074"/>
                  <a:pt x="639" y="1070"/>
                  <a:pt x="642" y="1068"/>
                </a:cubicBezTo>
                <a:cubicBezTo>
                  <a:pt x="642" y="1068"/>
                  <a:pt x="642" y="1068"/>
                  <a:pt x="642" y="1068"/>
                </a:cubicBezTo>
                <a:cubicBezTo>
                  <a:pt x="644" y="1066"/>
                  <a:pt x="648" y="1067"/>
                  <a:pt x="650" y="1069"/>
                </a:cubicBezTo>
                <a:cubicBezTo>
                  <a:pt x="650" y="1069"/>
                  <a:pt x="650" y="1069"/>
                  <a:pt x="650" y="1069"/>
                </a:cubicBezTo>
                <a:cubicBezTo>
                  <a:pt x="652" y="1072"/>
                  <a:pt x="652" y="1076"/>
                  <a:pt x="649" y="1078"/>
                </a:cubicBezTo>
                <a:cubicBezTo>
                  <a:pt x="649" y="1078"/>
                  <a:pt x="649" y="1078"/>
                  <a:pt x="649" y="1078"/>
                </a:cubicBezTo>
                <a:cubicBezTo>
                  <a:pt x="648" y="1079"/>
                  <a:pt x="647" y="1079"/>
                  <a:pt x="645" y="1079"/>
                </a:cubicBezTo>
                <a:cubicBezTo>
                  <a:pt x="645" y="1079"/>
                  <a:pt x="645" y="1079"/>
                  <a:pt x="645" y="1079"/>
                </a:cubicBezTo>
                <a:cubicBezTo>
                  <a:pt x="644" y="1079"/>
                  <a:pt x="642" y="1078"/>
                  <a:pt x="641" y="1077"/>
                </a:cubicBezTo>
                <a:close/>
                <a:moveTo>
                  <a:pt x="1759" y="1073"/>
                </a:moveTo>
                <a:cubicBezTo>
                  <a:pt x="1759" y="1073"/>
                  <a:pt x="1759" y="1073"/>
                  <a:pt x="1759" y="1073"/>
                </a:cubicBezTo>
                <a:cubicBezTo>
                  <a:pt x="1756" y="1071"/>
                  <a:pt x="1756" y="1067"/>
                  <a:pt x="1758" y="1065"/>
                </a:cubicBezTo>
                <a:cubicBezTo>
                  <a:pt x="1758" y="1065"/>
                  <a:pt x="1758" y="1065"/>
                  <a:pt x="1758" y="1065"/>
                </a:cubicBezTo>
                <a:cubicBezTo>
                  <a:pt x="1760" y="1062"/>
                  <a:pt x="1764" y="1062"/>
                  <a:pt x="1766" y="1064"/>
                </a:cubicBezTo>
                <a:cubicBezTo>
                  <a:pt x="1766" y="1064"/>
                  <a:pt x="1766" y="1064"/>
                  <a:pt x="1766" y="1064"/>
                </a:cubicBezTo>
                <a:cubicBezTo>
                  <a:pt x="1769" y="1066"/>
                  <a:pt x="1769" y="1070"/>
                  <a:pt x="1767" y="1072"/>
                </a:cubicBezTo>
                <a:cubicBezTo>
                  <a:pt x="1767" y="1072"/>
                  <a:pt x="1767" y="1072"/>
                  <a:pt x="1767" y="1072"/>
                </a:cubicBezTo>
                <a:cubicBezTo>
                  <a:pt x="1766" y="1074"/>
                  <a:pt x="1764" y="1074"/>
                  <a:pt x="1763" y="1074"/>
                </a:cubicBezTo>
                <a:cubicBezTo>
                  <a:pt x="1763" y="1074"/>
                  <a:pt x="1763" y="1074"/>
                  <a:pt x="1763" y="1074"/>
                </a:cubicBezTo>
                <a:cubicBezTo>
                  <a:pt x="1761" y="1074"/>
                  <a:pt x="1760" y="1074"/>
                  <a:pt x="1759" y="1073"/>
                </a:cubicBezTo>
                <a:close/>
                <a:moveTo>
                  <a:pt x="2261" y="1062"/>
                </a:moveTo>
                <a:cubicBezTo>
                  <a:pt x="2259" y="1060"/>
                  <a:pt x="2259" y="1056"/>
                  <a:pt x="2262" y="1054"/>
                </a:cubicBezTo>
                <a:cubicBezTo>
                  <a:pt x="2262" y="1054"/>
                  <a:pt x="2262" y="1054"/>
                  <a:pt x="2262" y="1054"/>
                </a:cubicBezTo>
                <a:cubicBezTo>
                  <a:pt x="2262" y="1054"/>
                  <a:pt x="2262" y="1054"/>
                  <a:pt x="2262" y="1054"/>
                </a:cubicBezTo>
                <a:cubicBezTo>
                  <a:pt x="2262" y="1054"/>
                  <a:pt x="2262" y="1054"/>
                  <a:pt x="2262" y="1054"/>
                </a:cubicBezTo>
                <a:cubicBezTo>
                  <a:pt x="2264" y="1052"/>
                  <a:pt x="2268" y="1052"/>
                  <a:pt x="2270" y="1055"/>
                </a:cubicBezTo>
                <a:cubicBezTo>
                  <a:pt x="2270" y="1055"/>
                  <a:pt x="2270" y="1055"/>
                  <a:pt x="2270" y="1055"/>
                </a:cubicBezTo>
                <a:cubicBezTo>
                  <a:pt x="2272" y="1057"/>
                  <a:pt x="2272" y="1061"/>
                  <a:pt x="2269" y="1063"/>
                </a:cubicBezTo>
                <a:cubicBezTo>
                  <a:pt x="2269" y="1063"/>
                  <a:pt x="2269" y="1063"/>
                  <a:pt x="2269" y="1063"/>
                </a:cubicBezTo>
                <a:cubicBezTo>
                  <a:pt x="2268" y="1064"/>
                  <a:pt x="2267" y="1065"/>
                  <a:pt x="2265" y="1065"/>
                </a:cubicBezTo>
                <a:cubicBezTo>
                  <a:pt x="2265" y="1065"/>
                  <a:pt x="2265" y="1065"/>
                  <a:pt x="2265" y="1065"/>
                </a:cubicBezTo>
                <a:cubicBezTo>
                  <a:pt x="2264" y="1065"/>
                  <a:pt x="2262" y="1064"/>
                  <a:pt x="2261" y="1062"/>
                </a:cubicBezTo>
                <a:close/>
                <a:moveTo>
                  <a:pt x="139" y="1058"/>
                </a:moveTo>
                <a:cubicBezTo>
                  <a:pt x="136" y="1056"/>
                  <a:pt x="136" y="1052"/>
                  <a:pt x="138" y="1050"/>
                </a:cubicBezTo>
                <a:cubicBezTo>
                  <a:pt x="138" y="1050"/>
                  <a:pt x="138" y="1050"/>
                  <a:pt x="138" y="1050"/>
                </a:cubicBezTo>
                <a:cubicBezTo>
                  <a:pt x="140" y="1047"/>
                  <a:pt x="144" y="1047"/>
                  <a:pt x="147" y="1049"/>
                </a:cubicBezTo>
                <a:cubicBezTo>
                  <a:pt x="147" y="1049"/>
                  <a:pt x="147" y="1049"/>
                  <a:pt x="147" y="1049"/>
                </a:cubicBezTo>
                <a:cubicBezTo>
                  <a:pt x="147" y="1049"/>
                  <a:pt x="147" y="1049"/>
                  <a:pt x="147" y="1049"/>
                </a:cubicBezTo>
                <a:cubicBezTo>
                  <a:pt x="147" y="1049"/>
                  <a:pt x="147" y="1049"/>
                  <a:pt x="147" y="1049"/>
                </a:cubicBezTo>
                <a:cubicBezTo>
                  <a:pt x="149" y="1051"/>
                  <a:pt x="150" y="1055"/>
                  <a:pt x="147" y="1058"/>
                </a:cubicBezTo>
                <a:cubicBezTo>
                  <a:pt x="147" y="1058"/>
                  <a:pt x="147" y="1058"/>
                  <a:pt x="147" y="1058"/>
                </a:cubicBezTo>
                <a:cubicBezTo>
                  <a:pt x="146" y="1059"/>
                  <a:pt x="144" y="1060"/>
                  <a:pt x="143" y="1060"/>
                </a:cubicBezTo>
                <a:cubicBezTo>
                  <a:pt x="143" y="1060"/>
                  <a:pt x="143" y="1060"/>
                  <a:pt x="143" y="1060"/>
                </a:cubicBezTo>
                <a:cubicBezTo>
                  <a:pt x="141" y="1060"/>
                  <a:pt x="140" y="1059"/>
                  <a:pt x="139" y="1058"/>
                </a:cubicBezTo>
                <a:close/>
                <a:moveTo>
                  <a:pt x="666" y="1057"/>
                </a:moveTo>
                <a:cubicBezTo>
                  <a:pt x="664" y="1054"/>
                  <a:pt x="664" y="1051"/>
                  <a:pt x="666" y="1048"/>
                </a:cubicBezTo>
                <a:cubicBezTo>
                  <a:pt x="666" y="1048"/>
                  <a:pt x="666" y="1048"/>
                  <a:pt x="666" y="1048"/>
                </a:cubicBezTo>
                <a:cubicBezTo>
                  <a:pt x="669" y="1046"/>
                  <a:pt x="673" y="1046"/>
                  <a:pt x="675" y="1049"/>
                </a:cubicBezTo>
                <a:cubicBezTo>
                  <a:pt x="675" y="1049"/>
                  <a:pt x="675" y="1049"/>
                  <a:pt x="675" y="1049"/>
                </a:cubicBezTo>
                <a:cubicBezTo>
                  <a:pt x="677" y="1051"/>
                  <a:pt x="677" y="1055"/>
                  <a:pt x="674" y="1057"/>
                </a:cubicBezTo>
                <a:cubicBezTo>
                  <a:pt x="674" y="1057"/>
                  <a:pt x="674" y="1057"/>
                  <a:pt x="674" y="1057"/>
                </a:cubicBezTo>
                <a:cubicBezTo>
                  <a:pt x="673" y="1058"/>
                  <a:pt x="672" y="1059"/>
                  <a:pt x="670" y="1059"/>
                </a:cubicBezTo>
                <a:cubicBezTo>
                  <a:pt x="670" y="1059"/>
                  <a:pt x="670" y="1059"/>
                  <a:pt x="670" y="1059"/>
                </a:cubicBezTo>
                <a:cubicBezTo>
                  <a:pt x="669" y="1059"/>
                  <a:pt x="667" y="1058"/>
                  <a:pt x="666" y="1057"/>
                </a:cubicBezTo>
                <a:close/>
                <a:moveTo>
                  <a:pt x="1734" y="1052"/>
                </a:moveTo>
                <a:cubicBezTo>
                  <a:pt x="1732" y="1050"/>
                  <a:pt x="1731" y="1046"/>
                  <a:pt x="1734" y="1044"/>
                </a:cubicBezTo>
                <a:cubicBezTo>
                  <a:pt x="1734" y="1044"/>
                  <a:pt x="1734" y="1044"/>
                  <a:pt x="1734" y="1044"/>
                </a:cubicBezTo>
                <a:cubicBezTo>
                  <a:pt x="1736" y="1041"/>
                  <a:pt x="1740" y="1041"/>
                  <a:pt x="1742" y="1043"/>
                </a:cubicBezTo>
                <a:cubicBezTo>
                  <a:pt x="1742" y="1043"/>
                  <a:pt x="1742" y="1043"/>
                  <a:pt x="1742" y="1043"/>
                </a:cubicBezTo>
                <a:cubicBezTo>
                  <a:pt x="1745" y="1046"/>
                  <a:pt x="1745" y="1049"/>
                  <a:pt x="1743" y="1052"/>
                </a:cubicBezTo>
                <a:cubicBezTo>
                  <a:pt x="1743" y="1052"/>
                  <a:pt x="1743" y="1052"/>
                  <a:pt x="1743" y="1052"/>
                </a:cubicBezTo>
                <a:cubicBezTo>
                  <a:pt x="1741" y="1053"/>
                  <a:pt x="1740" y="1054"/>
                  <a:pt x="1738" y="1054"/>
                </a:cubicBezTo>
                <a:cubicBezTo>
                  <a:pt x="1738" y="1054"/>
                  <a:pt x="1738" y="1054"/>
                  <a:pt x="1738" y="1054"/>
                </a:cubicBezTo>
                <a:cubicBezTo>
                  <a:pt x="1737" y="1054"/>
                  <a:pt x="1735" y="1053"/>
                  <a:pt x="1734" y="1052"/>
                </a:cubicBezTo>
                <a:close/>
                <a:moveTo>
                  <a:pt x="2285" y="1041"/>
                </a:moveTo>
                <a:cubicBezTo>
                  <a:pt x="2283" y="1039"/>
                  <a:pt x="2283" y="1035"/>
                  <a:pt x="2285" y="1033"/>
                </a:cubicBezTo>
                <a:cubicBezTo>
                  <a:pt x="2285" y="1033"/>
                  <a:pt x="2285" y="1033"/>
                  <a:pt x="2285" y="1033"/>
                </a:cubicBezTo>
                <a:cubicBezTo>
                  <a:pt x="2287" y="1030"/>
                  <a:pt x="2291" y="1030"/>
                  <a:pt x="2293" y="1033"/>
                </a:cubicBezTo>
                <a:cubicBezTo>
                  <a:pt x="2293" y="1033"/>
                  <a:pt x="2293" y="1033"/>
                  <a:pt x="2293" y="1033"/>
                </a:cubicBezTo>
                <a:cubicBezTo>
                  <a:pt x="2296" y="1035"/>
                  <a:pt x="2296" y="1039"/>
                  <a:pt x="2293" y="1041"/>
                </a:cubicBezTo>
                <a:cubicBezTo>
                  <a:pt x="2293" y="1041"/>
                  <a:pt x="2293" y="1041"/>
                  <a:pt x="2293" y="1041"/>
                </a:cubicBezTo>
                <a:cubicBezTo>
                  <a:pt x="2292" y="1042"/>
                  <a:pt x="2291" y="1043"/>
                  <a:pt x="2289" y="1043"/>
                </a:cubicBezTo>
                <a:cubicBezTo>
                  <a:pt x="2289" y="1043"/>
                  <a:pt x="2289" y="1043"/>
                  <a:pt x="2289" y="1043"/>
                </a:cubicBezTo>
                <a:cubicBezTo>
                  <a:pt x="2288" y="1043"/>
                  <a:pt x="2286" y="1042"/>
                  <a:pt x="2285" y="1041"/>
                </a:cubicBezTo>
                <a:close/>
                <a:moveTo>
                  <a:pt x="115" y="1036"/>
                </a:moveTo>
                <a:cubicBezTo>
                  <a:pt x="113" y="1033"/>
                  <a:pt x="113" y="1030"/>
                  <a:pt x="115" y="1027"/>
                </a:cubicBezTo>
                <a:cubicBezTo>
                  <a:pt x="115" y="1027"/>
                  <a:pt x="115" y="1027"/>
                  <a:pt x="115" y="1027"/>
                </a:cubicBezTo>
                <a:cubicBezTo>
                  <a:pt x="118" y="1025"/>
                  <a:pt x="122" y="1025"/>
                  <a:pt x="124" y="1027"/>
                </a:cubicBezTo>
                <a:cubicBezTo>
                  <a:pt x="124" y="1027"/>
                  <a:pt x="124" y="1027"/>
                  <a:pt x="124" y="1027"/>
                </a:cubicBezTo>
                <a:cubicBezTo>
                  <a:pt x="126" y="1030"/>
                  <a:pt x="126" y="1034"/>
                  <a:pt x="124" y="1036"/>
                </a:cubicBezTo>
                <a:cubicBezTo>
                  <a:pt x="124" y="1036"/>
                  <a:pt x="124" y="1036"/>
                  <a:pt x="124" y="1036"/>
                </a:cubicBezTo>
                <a:cubicBezTo>
                  <a:pt x="123" y="1037"/>
                  <a:pt x="121" y="1038"/>
                  <a:pt x="120" y="1038"/>
                </a:cubicBezTo>
                <a:cubicBezTo>
                  <a:pt x="120" y="1038"/>
                  <a:pt x="120" y="1038"/>
                  <a:pt x="120" y="1038"/>
                </a:cubicBezTo>
                <a:cubicBezTo>
                  <a:pt x="118" y="1038"/>
                  <a:pt x="116" y="1037"/>
                  <a:pt x="115" y="1036"/>
                </a:cubicBezTo>
                <a:close/>
                <a:moveTo>
                  <a:pt x="689" y="1035"/>
                </a:moveTo>
                <a:cubicBezTo>
                  <a:pt x="687" y="1033"/>
                  <a:pt x="687" y="1029"/>
                  <a:pt x="689" y="1027"/>
                </a:cubicBezTo>
                <a:cubicBezTo>
                  <a:pt x="689" y="1027"/>
                  <a:pt x="689" y="1027"/>
                  <a:pt x="689" y="1027"/>
                </a:cubicBezTo>
                <a:cubicBezTo>
                  <a:pt x="691" y="1024"/>
                  <a:pt x="695" y="1024"/>
                  <a:pt x="698" y="1027"/>
                </a:cubicBezTo>
                <a:cubicBezTo>
                  <a:pt x="698" y="1027"/>
                  <a:pt x="698" y="1027"/>
                  <a:pt x="698" y="1027"/>
                </a:cubicBezTo>
                <a:cubicBezTo>
                  <a:pt x="700" y="1029"/>
                  <a:pt x="700" y="1033"/>
                  <a:pt x="698" y="1035"/>
                </a:cubicBezTo>
                <a:cubicBezTo>
                  <a:pt x="698" y="1035"/>
                  <a:pt x="698" y="1035"/>
                  <a:pt x="698" y="1035"/>
                </a:cubicBezTo>
                <a:cubicBezTo>
                  <a:pt x="697" y="1036"/>
                  <a:pt x="695" y="1037"/>
                  <a:pt x="693" y="1037"/>
                </a:cubicBezTo>
                <a:cubicBezTo>
                  <a:pt x="693" y="1037"/>
                  <a:pt x="693" y="1037"/>
                  <a:pt x="693" y="1037"/>
                </a:cubicBezTo>
                <a:cubicBezTo>
                  <a:pt x="692" y="1037"/>
                  <a:pt x="690" y="1036"/>
                  <a:pt x="689" y="1035"/>
                </a:cubicBezTo>
                <a:close/>
                <a:moveTo>
                  <a:pt x="1711" y="1029"/>
                </a:moveTo>
                <a:cubicBezTo>
                  <a:pt x="1711" y="1029"/>
                  <a:pt x="1711" y="1029"/>
                  <a:pt x="1711" y="1029"/>
                </a:cubicBezTo>
                <a:cubicBezTo>
                  <a:pt x="1709" y="1027"/>
                  <a:pt x="1709" y="1023"/>
                  <a:pt x="1711" y="1021"/>
                </a:cubicBezTo>
                <a:cubicBezTo>
                  <a:pt x="1711" y="1021"/>
                  <a:pt x="1711" y="1021"/>
                  <a:pt x="1711" y="1021"/>
                </a:cubicBezTo>
                <a:cubicBezTo>
                  <a:pt x="1714" y="1019"/>
                  <a:pt x="1717" y="1019"/>
                  <a:pt x="1720" y="1021"/>
                </a:cubicBezTo>
                <a:cubicBezTo>
                  <a:pt x="1720" y="1021"/>
                  <a:pt x="1720" y="1021"/>
                  <a:pt x="1720" y="1021"/>
                </a:cubicBezTo>
                <a:cubicBezTo>
                  <a:pt x="1720" y="1021"/>
                  <a:pt x="1720" y="1021"/>
                  <a:pt x="1720" y="1021"/>
                </a:cubicBezTo>
                <a:cubicBezTo>
                  <a:pt x="1720" y="1021"/>
                  <a:pt x="1720" y="1021"/>
                  <a:pt x="1720" y="1021"/>
                </a:cubicBezTo>
                <a:cubicBezTo>
                  <a:pt x="1722" y="1024"/>
                  <a:pt x="1722" y="1027"/>
                  <a:pt x="1719" y="1030"/>
                </a:cubicBezTo>
                <a:cubicBezTo>
                  <a:pt x="1719" y="1030"/>
                  <a:pt x="1719" y="1030"/>
                  <a:pt x="1719" y="1030"/>
                </a:cubicBezTo>
                <a:cubicBezTo>
                  <a:pt x="1718" y="1031"/>
                  <a:pt x="1717" y="1031"/>
                  <a:pt x="1715" y="1031"/>
                </a:cubicBezTo>
                <a:cubicBezTo>
                  <a:pt x="1715" y="1031"/>
                  <a:pt x="1715" y="1031"/>
                  <a:pt x="1715" y="1031"/>
                </a:cubicBezTo>
                <a:cubicBezTo>
                  <a:pt x="1714" y="1031"/>
                  <a:pt x="1712" y="1031"/>
                  <a:pt x="1711" y="1029"/>
                </a:cubicBezTo>
                <a:close/>
                <a:moveTo>
                  <a:pt x="2307" y="1018"/>
                </a:moveTo>
                <a:cubicBezTo>
                  <a:pt x="2305" y="1016"/>
                  <a:pt x="2304" y="1012"/>
                  <a:pt x="2306" y="1010"/>
                </a:cubicBezTo>
                <a:cubicBezTo>
                  <a:pt x="2306" y="1010"/>
                  <a:pt x="2306" y="1010"/>
                  <a:pt x="2306" y="1010"/>
                </a:cubicBezTo>
                <a:cubicBezTo>
                  <a:pt x="2306" y="1010"/>
                  <a:pt x="2306" y="1010"/>
                  <a:pt x="2306" y="1010"/>
                </a:cubicBezTo>
                <a:cubicBezTo>
                  <a:pt x="2306" y="1010"/>
                  <a:pt x="2306" y="1010"/>
                  <a:pt x="2306" y="1010"/>
                </a:cubicBezTo>
                <a:cubicBezTo>
                  <a:pt x="2309" y="1007"/>
                  <a:pt x="2312" y="1007"/>
                  <a:pt x="2315" y="1009"/>
                </a:cubicBezTo>
                <a:cubicBezTo>
                  <a:pt x="2315" y="1009"/>
                  <a:pt x="2315" y="1009"/>
                  <a:pt x="2315" y="1009"/>
                </a:cubicBezTo>
                <a:cubicBezTo>
                  <a:pt x="2317" y="1011"/>
                  <a:pt x="2318" y="1015"/>
                  <a:pt x="2316" y="1018"/>
                </a:cubicBezTo>
                <a:cubicBezTo>
                  <a:pt x="2316" y="1018"/>
                  <a:pt x="2316" y="1018"/>
                  <a:pt x="2316" y="1018"/>
                </a:cubicBezTo>
                <a:cubicBezTo>
                  <a:pt x="2314" y="1019"/>
                  <a:pt x="2313" y="1020"/>
                  <a:pt x="2311" y="1020"/>
                </a:cubicBezTo>
                <a:cubicBezTo>
                  <a:pt x="2311" y="1020"/>
                  <a:pt x="2311" y="1020"/>
                  <a:pt x="2311" y="1020"/>
                </a:cubicBezTo>
                <a:cubicBezTo>
                  <a:pt x="2310" y="1020"/>
                  <a:pt x="2308" y="1019"/>
                  <a:pt x="2307" y="1018"/>
                </a:cubicBezTo>
                <a:close/>
                <a:moveTo>
                  <a:pt x="94" y="1012"/>
                </a:moveTo>
                <a:cubicBezTo>
                  <a:pt x="91" y="1009"/>
                  <a:pt x="92" y="1005"/>
                  <a:pt x="94" y="1003"/>
                </a:cubicBezTo>
                <a:cubicBezTo>
                  <a:pt x="94" y="1003"/>
                  <a:pt x="94" y="1003"/>
                  <a:pt x="94" y="1003"/>
                </a:cubicBezTo>
                <a:cubicBezTo>
                  <a:pt x="97" y="1001"/>
                  <a:pt x="101" y="1002"/>
                  <a:pt x="103" y="1004"/>
                </a:cubicBezTo>
                <a:cubicBezTo>
                  <a:pt x="103" y="1004"/>
                  <a:pt x="103" y="1004"/>
                  <a:pt x="103" y="1004"/>
                </a:cubicBezTo>
                <a:cubicBezTo>
                  <a:pt x="105" y="1007"/>
                  <a:pt x="105" y="1010"/>
                  <a:pt x="102" y="1013"/>
                </a:cubicBezTo>
                <a:cubicBezTo>
                  <a:pt x="102" y="1013"/>
                  <a:pt x="102" y="1013"/>
                  <a:pt x="102" y="1013"/>
                </a:cubicBezTo>
                <a:cubicBezTo>
                  <a:pt x="101" y="1013"/>
                  <a:pt x="100" y="1014"/>
                  <a:pt x="98" y="1014"/>
                </a:cubicBezTo>
                <a:cubicBezTo>
                  <a:pt x="98" y="1014"/>
                  <a:pt x="98" y="1014"/>
                  <a:pt x="98" y="1014"/>
                </a:cubicBezTo>
                <a:cubicBezTo>
                  <a:pt x="96" y="1014"/>
                  <a:pt x="95" y="1013"/>
                  <a:pt x="94" y="1012"/>
                </a:cubicBezTo>
                <a:close/>
                <a:moveTo>
                  <a:pt x="711" y="1012"/>
                </a:moveTo>
                <a:cubicBezTo>
                  <a:pt x="708" y="1010"/>
                  <a:pt x="708" y="1006"/>
                  <a:pt x="710" y="1003"/>
                </a:cubicBezTo>
                <a:cubicBezTo>
                  <a:pt x="710" y="1003"/>
                  <a:pt x="710" y="1003"/>
                  <a:pt x="710" y="1003"/>
                </a:cubicBezTo>
                <a:cubicBezTo>
                  <a:pt x="712" y="1001"/>
                  <a:pt x="716" y="1000"/>
                  <a:pt x="719" y="1002"/>
                </a:cubicBezTo>
                <a:cubicBezTo>
                  <a:pt x="719" y="1002"/>
                  <a:pt x="719" y="1002"/>
                  <a:pt x="719" y="1002"/>
                </a:cubicBezTo>
                <a:cubicBezTo>
                  <a:pt x="721" y="1004"/>
                  <a:pt x="722" y="1008"/>
                  <a:pt x="719" y="1011"/>
                </a:cubicBezTo>
                <a:cubicBezTo>
                  <a:pt x="719" y="1011"/>
                  <a:pt x="719" y="1011"/>
                  <a:pt x="719" y="1011"/>
                </a:cubicBezTo>
                <a:cubicBezTo>
                  <a:pt x="718" y="1012"/>
                  <a:pt x="717" y="1013"/>
                  <a:pt x="715" y="1013"/>
                </a:cubicBezTo>
                <a:cubicBezTo>
                  <a:pt x="715" y="1013"/>
                  <a:pt x="715" y="1013"/>
                  <a:pt x="715" y="1013"/>
                </a:cubicBezTo>
                <a:cubicBezTo>
                  <a:pt x="713" y="1013"/>
                  <a:pt x="712" y="1013"/>
                  <a:pt x="711" y="1012"/>
                </a:cubicBezTo>
                <a:close/>
                <a:moveTo>
                  <a:pt x="1690" y="1005"/>
                </a:moveTo>
                <a:cubicBezTo>
                  <a:pt x="1690" y="1005"/>
                  <a:pt x="1690" y="1005"/>
                  <a:pt x="1690" y="1005"/>
                </a:cubicBezTo>
                <a:cubicBezTo>
                  <a:pt x="1688" y="1002"/>
                  <a:pt x="1688" y="999"/>
                  <a:pt x="1691" y="996"/>
                </a:cubicBezTo>
                <a:cubicBezTo>
                  <a:pt x="1691" y="996"/>
                  <a:pt x="1691" y="996"/>
                  <a:pt x="1691" y="996"/>
                </a:cubicBezTo>
                <a:cubicBezTo>
                  <a:pt x="1693" y="994"/>
                  <a:pt x="1697" y="995"/>
                  <a:pt x="1699" y="997"/>
                </a:cubicBezTo>
                <a:cubicBezTo>
                  <a:pt x="1699" y="997"/>
                  <a:pt x="1699" y="997"/>
                  <a:pt x="1699" y="997"/>
                </a:cubicBezTo>
                <a:cubicBezTo>
                  <a:pt x="1699" y="997"/>
                  <a:pt x="1699" y="997"/>
                  <a:pt x="1699" y="997"/>
                </a:cubicBezTo>
                <a:cubicBezTo>
                  <a:pt x="1699" y="997"/>
                  <a:pt x="1699" y="997"/>
                  <a:pt x="1699" y="997"/>
                </a:cubicBezTo>
                <a:cubicBezTo>
                  <a:pt x="1701" y="1000"/>
                  <a:pt x="1701" y="1004"/>
                  <a:pt x="1698" y="1006"/>
                </a:cubicBezTo>
                <a:cubicBezTo>
                  <a:pt x="1698" y="1006"/>
                  <a:pt x="1698" y="1006"/>
                  <a:pt x="1698" y="1006"/>
                </a:cubicBezTo>
                <a:cubicBezTo>
                  <a:pt x="1697" y="1007"/>
                  <a:pt x="1696" y="1007"/>
                  <a:pt x="1694" y="1007"/>
                </a:cubicBezTo>
                <a:cubicBezTo>
                  <a:pt x="1694" y="1007"/>
                  <a:pt x="1694" y="1007"/>
                  <a:pt x="1694" y="1007"/>
                </a:cubicBezTo>
                <a:cubicBezTo>
                  <a:pt x="1693" y="1007"/>
                  <a:pt x="1691" y="1006"/>
                  <a:pt x="1690" y="1005"/>
                </a:cubicBezTo>
                <a:close/>
                <a:moveTo>
                  <a:pt x="2327" y="993"/>
                </a:moveTo>
                <a:cubicBezTo>
                  <a:pt x="2325" y="991"/>
                  <a:pt x="2324" y="988"/>
                  <a:pt x="2326" y="985"/>
                </a:cubicBezTo>
                <a:cubicBezTo>
                  <a:pt x="2326" y="985"/>
                  <a:pt x="2326" y="985"/>
                  <a:pt x="2326" y="985"/>
                </a:cubicBezTo>
                <a:cubicBezTo>
                  <a:pt x="2328" y="982"/>
                  <a:pt x="2332" y="982"/>
                  <a:pt x="2334" y="984"/>
                </a:cubicBezTo>
                <a:cubicBezTo>
                  <a:pt x="2334" y="984"/>
                  <a:pt x="2334" y="984"/>
                  <a:pt x="2334" y="984"/>
                </a:cubicBezTo>
                <a:cubicBezTo>
                  <a:pt x="2337" y="986"/>
                  <a:pt x="2338" y="989"/>
                  <a:pt x="2336" y="992"/>
                </a:cubicBezTo>
                <a:cubicBezTo>
                  <a:pt x="2336" y="992"/>
                  <a:pt x="2336" y="992"/>
                  <a:pt x="2336" y="992"/>
                </a:cubicBezTo>
                <a:cubicBezTo>
                  <a:pt x="2335" y="994"/>
                  <a:pt x="2333" y="995"/>
                  <a:pt x="2331" y="995"/>
                </a:cubicBezTo>
                <a:cubicBezTo>
                  <a:pt x="2331" y="995"/>
                  <a:pt x="2331" y="995"/>
                  <a:pt x="2331" y="995"/>
                </a:cubicBezTo>
                <a:cubicBezTo>
                  <a:pt x="2330" y="995"/>
                  <a:pt x="2328" y="994"/>
                  <a:pt x="2327" y="993"/>
                </a:cubicBezTo>
                <a:close/>
                <a:moveTo>
                  <a:pt x="74" y="986"/>
                </a:moveTo>
                <a:cubicBezTo>
                  <a:pt x="72" y="983"/>
                  <a:pt x="73" y="980"/>
                  <a:pt x="75" y="978"/>
                </a:cubicBezTo>
                <a:cubicBezTo>
                  <a:pt x="75" y="978"/>
                  <a:pt x="75" y="978"/>
                  <a:pt x="75" y="978"/>
                </a:cubicBezTo>
                <a:cubicBezTo>
                  <a:pt x="78" y="976"/>
                  <a:pt x="82" y="976"/>
                  <a:pt x="84" y="979"/>
                </a:cubicBezTo>
                <a:cubicBezTo>
                  <a:pt x="84" y="979"/>
                  <a:pt x="84" y="979"/>
                  <a:pt x="84" y="979"/>
                </a:cubicBezTo>
                <a:cubicBezTo>
                  <a:pt x="84" y="979"/>
                  <a:pt x="84" y="979"/>
                  <a:pt x="84" y="979"/>
                </a:cubicBezTo>
                <a:cubicBezTo>
                  <a:pt x="84" y="979"/>
                  <a:pt x="84" y="979"/>
                  <a:pt x="84" y="979"/>
                </a:cubicBezTo>
                <a:cubicBezTo>
                  <a:pt x="86" y="982"/>
                  <a:pt x="85" y="985"/>
                  <a:pt x="82" y="987"/>
                </a:cubicBezTo>
                <a:cubicBezTo>
                  <a:pt x="82" y="987"/>
                  <a:pt x="82" y="987"/>
                  <a:pt x="82" y="987"/>
                </a:cubicBezTo>
                <a:cubicBezTo>
                  <a:pt x="81" y="988"/>
                  <a:pt x="80" y="989"/>
                  <a:pt x="79" y="989"/>
                </a:cubicBezTo>
                <a:cubicBezTo>
                  <a:pt x="79" y="989"/>
                  <a:pt x="79" y="989"/>
                  <a:pt x="79" y="989"/>
                </a:cubicBezTo>
                <a:cubicBezTo>
                  <a:pt x="77" y="989"/>
                  <a:pt x="75" y="988"/>
                  <a:pt x="74" y="986"/>
                </a:cubicBezTo>
                <a:close/>
                <a:moveTo>
                  <a:pt x="731" y="986"/>
                </a:moveTo>
                <a:cubicBezTo>
                  <a:pt x="728" y="985"/>
                  <a:pt x="727" y="981"/>
                  <a:pt x="729" y="978"/>
                </a:cubicBezTo>
                <a:cubicBezTo>
                  <a:pt x="729" y="978"/>
                  <a:pt x="729" y="978"/>
                  <a:pt x="729" y="978"/>
                </a:cubicBezTo>
                <a:cubicBezTo>
                  <a:pt x="731" y="975"/>
                  <a:pt x="735" y="975"/>
                  <a:pt x="738" y="977"/>
                </a:cubicBezTo>
                <a:cubicBezTo>
                  <a:pt x="738" y="977"/>
                  <a:pt x="738" y="977"/>
                  <a:pt x="738" y="977"/>
                </a:cubicBezTo>
                <a:cubicBezTo>
                  <a:pt x="740" y="979"/>
                  <a:pt x="741" y="982"/>
                  <a:pt x="739" y="985"/>
                </a:cubicBezTo>
                <a:cubicBezTo>
                  <a:pt x="739" y="985"/>
                  <a:pt x="739" y="985"/>
                  <a:pt x="739" y="985"/>
                </a:cubicBezTo>
                <a:cubicBezTo>
                  <a:pt x="738" y="987"/>
                  <a:pt x="736" y="988"/>
                  <a:pt x="734" y="988"/>
                </a:cubicBezTo>
                <a:cubicBezTo>
                  <a:pt x="734" y="988"/>
                  <a:pt x="734" y="988"/>
                  <a:pt x="734" y="988"/>
                </a:cubicBezTo>
                <a:cubicBezTo>
                  <a:pt x="733" y="988"/>
                  <a:pt x="732" y="987"/>
                  <a:pt x="731" y="986"/>
                </a:cubicBezTo>
                <a:close/>
                <a:moveTo>
                  <a:pt x="1671" y="979"/>
                </a:moveTo>
                <a:cubicBezTo>
                  <a:pt x="1669" y="976"/>
                  <a:pt x="1669" y="972"/>
                  <a:pt x="1672" y="970"/>
                </a:cubicBezTo>
                <a:cubicBezTo>
                  <a:pt x="1672" y="970"/>
                  <a:pt x="1672" y="970"/>
                  <a:pt x="1672" y="970"/>
                </a:cubicBezTo>
                <a:cubicBezTo>
                  <a:pt x="1675" y="969"/>
                  <a:pt x="1679" y="969"/>
                  <a:pt x="1681" y="972"/>
                </a:cubicBezTo>
                <a:cubicBezTo>
                  <a:pt x="1681" y="972"/>
                  <a:pt x="1681" y="972"/>
                  <a:pt x="1681" y="972"/>
                </a:cubicBezTo>
                <a:cubicBezTo>
                  <a:pt x="1682" y="975"/>
                  <a:pt x="1682" y="978"/>
                  <a:pt x="1679" y="980"/>
                </a:cubicBezTo>
                <a:cubicBezTo>
                  <a:pt x="1679" y="980"/>
                  <a:pt x="1679" y="980"/>
                  <a:pt x="1679" y="980"/>
                </a:cubicBezTo>
                <a:cubicBezTo>
                  <a:pt x="1678" y="981"/>
                  <a:pt x="1677" y="981"/>
                  <a:pt x="1676" y="981"/>
                </a:cubicBezTo>
                <a:cubicBezTo>
                  <a:pt x="1676" y="981"/>
                  <a:pt x="1676" y="981"/>
                  <a:pt x="1676" y="981"/>
                </a:cubicBezTo>
                <a:cubicBezTo>
                  <a:pt x="1674" y="981"/>
                  <a:pt x="1672" y="980"/>
                  <a:pt x="1671" y="979"/>
                </a:cubicBezTo>
                <a:close/>
                <a:moveTo>
                  <a:pt x="2346" y="967"/>
                </a:moveTo>
                <a:cubicBezTo>
                  <a:pt x="2343" y="965"/>
                  <a:pt x="2342" y="962"/>
                  <a:pt x="2344" y="959"/>
                </a:cubicBezTo>
                <a:cubicBezTo>
                  <a:pt x="2344" y="959"/>
                  <a:pt x="2344" y="959"/>
                  <a:pt x="2344" y="959"/>
                </a:cubicBezTo>
                <a:cubicBezTo>
                  <a:pt x="2344" y="959"/>
                  <a:pt x="2344" y="959"/>
                  <a:pt x="2344" y="959"/>
                </a:cubicBezTo>
                <a:cubicBezTo>
                  <a:pt x="2344" y="959"/>
                  <a:pt x="2344" y="959"/>
                  <a:pt x="2344" y="959"/>
                </a:cubicBezTo>
                <a:cubicBezTo>
                  <a:pt x="2345" y="956"/>
                  <a:pt x="2349" y="955"/>
                  <a:pt x="2352" y="957"/>
                </a:cubicBezTo>
                <a:cubicBezTo>
                  <a:pt x="2352" y="957"/>
                  <a:pt x="2352" y="957"/>
                  <a:pt x="2352" y="957"/>
                </a:cubicBezTo>
                <a:cubicBezTo>
                  <a:pt x="2355" y="959"/>
                  <a:pt x="2356" y="962"/>
                  <a:pt x="2354" y="965"/>
                </a:cubicBezTo>
                <a:cubicBezTo>
                  <a:pt x="2354" y="965"/>
                  <a:pt x="2354" y="965"/>
                  <a:pt x="2354" y="965"/>
                </a:cubicBezTo>
                <a:cubicBezTo>
                  <a:pt x="2353" y="967"/>
                  <a:pt x="2351" y="968"/>
                  <a:pt x="2349" y="968"/>
                </a:cubicBezTo>
                <a:cubicBezTo>
                  <a:pt x="2349" y="968"/>
                  <a:pt x="2349" y="968"/>
                  <a:pt x="2349" y="968"/>
                </a:cubicBezTo>
                <a:cubicBezTo>
                  <a:pt x="2348" y="968"/>
                  <a:pt x="2347" y="968"/>
                  <a:pt x="2346" y="967"/>
                </a:cubicBezTo>
                <a:close/>
                <a:moveTo>
                  <a:pt x="56" y="959"/>
                </a:moveTo>
                <a:cubicBezTo>
                  <a:pt x="56" y="959"/>
                  <a:pt x="56" y="959"/>
                  <a:pt x="56" y="959"/>
                </a:cubicBezTo>
                <a:cubicBezTo>
                  <a:pt x="54" y="956"/>
                  <a:pt x="55" y="952"/>
                  <a:pt x="58" y="950"/>
                </a:cubicBezTo>
                <a:cubicBezTo>
                  <a:pt x="58" y="950"/>
                  <a:pt x="58" y="950"/>
                  <a:pt x="58" y="950"/>
                </a:cubicBezTo>
                <a:cubicBezTo>
                  <a:pt x="61" y="949"/>
                  <a:pt x="65" y="950"/>
                  <a:pt x="66" y="953"/>
                </a:cubicBezTo>
                <a:cubicBezTo>
                  <a:pt x="66" y="953"/>
                  <a:pt x="66" y="953"/>
                  <a:pt x="66" y="953"/>
                </a:cubicBezTo>
                <a:cubicBezTo>
                  <a:pt x="68" y="955"/>
                  <a:pt x="67" y="959"/>
                  <a:pt x="64" y="961"/>
                </a:cubicBezTo>
                <a:cubicBezTo>
                  <a:pt x="64" y="961"/>
                  <a:pt x="64" y="961"/>
                  <a:pt x="64" y="961"/>
                </a:cubicBezTo>
                <a:cubicBezTo>
                  <a:pt x="63" y="961"/>
                  <a:pt x="62" y="962"/>
                  <a:pt x="61" y="962"/>
                </a:cubicBezTo>
                <a:cubicBezTo>
                  <a:pt x="61" y="962"/>
                  <a:pt x="61" y="962"/>
                  <a:pt x="61" y="962"/>
                </a:cubicBezTo>
                <a:cubicBezTo>
                  <a:pt x="59" y="962"/>
                  <a:pt x="57" y="961"/>
                  <a:pt x="56" y="959"/>
                </a:cubicBezTo>
                <a:close/>
                <a:moveTo>
                  <a:pt x="748" y="960"/>
                </a:moveTo>
                <a:cubicBezTo>
                  <a:pt x="746" y="958"/>
                  <a:pt x="745" y="954"/>
                  <a:pt x="746" y="952"/>
                </a:cubicBezTo>
                <a:cubicBezTo>
                  <a:pt x="746" y="952"/>
                  <a:pt x="746" y="952"/>
                  <a:pt x="746" y="952"/>
                </a:cubicBezTo>
                <a:cubicBezTo>
                  <a:pt x="748" y="949"/>
                  <a:pt x="752" y="948"/>
                  <a:pt x="755" y="950"/>
                </a:cubicBezTo>
                <a:cubicBezTo>
                  <a:pt x="755" y="950"/>
                  <a:pt x="755" y="950"/>
                  <a:pt x="755" y="950"/>
                </a:cubicBezTo>
                <a:cubicBezTo>
                  <a:pt x="757" y="951"/>
                  <a:pt x="758" y="955"/>
                  <a:pt x="757" y="958"/>
                </a:cubicBezTo>
                <a:cubicBezTo>
                  <a:pt x="757" y="958"/>
                  <a:pt x="757" y="958"/>
                  <a:pt x="757" y="958"/>
                </a:cubicBezTo>
                <a:cubicBezTo>
                  <a:pt x="756" y="960"/>
                  <a:pt x="754" y="961"/>
                  <a:pt x="751" y="961"/>
                </a:cubicBezTo>
                <a:cubicBezTo>
                  <a:pt x="751" y="961"/>
                  <a:pt x="751" y="961"/>
                  <a:pt x="751" y="961"/>
                </a:cubicBezTo>
                <a:cubicBezTo>
                  <a:pt x="750" y="961"/>
                  <a:pt x="749" y="960"/>
                  <a:pt x="748" y="960"/>
                </a:cubicBezTo>
                <a:close/>
                <a:moveTo>
                  <a:pt x="1654" y="951"/>
                </a:moveTo>
                <a:cubicBezTo>
                  <a:pt x="1652" y="948"/>
                  <a:pt x="1653" y="945"/>
                  <a:pt x="1656" y="943"/>
                </a:cubicBezTo>
                <a:cubicBezTo>
                  <a:pt x="1656" y="943"/>
                  <a:pt x="1656" y="943"/>
                  <a:pt x="1656" y="943"/>
                </a:cubicBezTo>
                <a:cubicBezTo>
                  <a:pt x="1659" y="941"/>
                  <a:pt x="1662" y="942"/>
                  <a:pt x="1664" y="945"/>
                </a:cubicBezTo>
                <a:cubicBezTo>
                  <a:pt x="1664" y="945"/>
                  <a:pt x="1664" y="945"/>
                  <a:pt x="1664" y="945"/>
                </a:cubicBezTo>
                <a:cubicBezTo>
                  <a:pt x="1666" y="948"/>
                  <a:pt x="1665" y="952"/>
                  <a:pt x="1662" y="953"/>
                </a:cubicBezTo>
                <a:cubicBezTo>
                  <a:pt x="1662" y="953"/>
                  <a:pt x="1662" y="953"/>
                  <a:pt x="1662" y="953"/>
                </a:cubicBezTo>
                <a:cubicBezTo>
                  <a:pt x="1661" y="954"/>
                  <a:pt x="1660" y="954"/>
                  <a:pt x="1659" y="954"/>
                </a:cubicBezTo>
                <a:cubicBezTo>
                  <a:pt x="1659" y="954"/>
                  <a:pt x="1659" y="954"/>
                  <a:pt x="1659" y="954"/>
                </a:cubicBezTo>
                <a:cubicBezTo>
                  <a:pt x="1657" y="954"/>
                  <a:pt x="1655" y="953"/>
                  <a:pt x="1654" y="951"/>
                </a:cubicBezTo>
                <a:close/>
                <a:moveTo>
                  <a:pt x="2362" y="940"/>
                </a:moveTo>
                <a:cubicBezTo>
                  <a:pt x="2359" y="938"/>
                  <a:pt x="2358" y="934"/>
                  <a:pt x="2359" y="932"/>
                </a:cubicBezTo>
                <a:cubicBezTo>
                  <a:pt x="2359" y="932"/>
                  <a:pt x="2359" y="932"/>
                  <a:pt x="2359" y="932"/>
                </a:cubicBezTo>
                <a:cubicBezTo>
                  <a:pt x="2361" y="929"/>
                  <a:pt x="2364" y="927"/>
                  <a:pt x="2367" y="929"/>
                </a:cubicBezTo>
                <a:cubicBezTo>
                  <a:pt x="2367" y="929"/>
                  <a:pt x="2367" y="929"/>
                  <a:pt x="2367" y="929"/>
                </a:cubicBezTo>
                <a:cubicBezTo>
                  <a:pt x="2370" y="930"/>
                  <a:pt x="2371" y="934"/>
                  <a:pt x="2370" y="937"/>
                </a:cubicBezTo>
                <a:cubicBezTo>
                  <a:pt x="2370" y="937"/>
                  <a:pt x="2370" y="937"/>
                  <a:pt x="2370" y="937"/>
                </a:cubicBezTo>
                <a:cubicBezTo>
                  <a:pt x="2369" y="939"/>
                  <a:pt x="2367" y="940"/>
                  <a:pt x="2364" y="940"/>
                </a:cubicBezTo>
                <a:cubicBezTo>
                  <a:pt x="2364" y="940"/>
                  <a:pt x="2364" y="940"/>
                  <a:pt x="2364" y="940"/>
                </a:cubicBezTo>
                <a:cubicBezTo>
                  <a:pt x="2364" y="940"/>
                  <a:pt x="2363" y="940"/>
                  <a:pt x="2362" y="940"/>
                </a:cubicBezTo>
                <a:close/>
                <a:moveTo>
                  <a:pt x="41" y="930"/>
                </a:moveTo>
                <a:cubicBezTo>
                  <a:pt x="39" y="927"/>
                  <a:pt x="41" y="924"/>
                  <a:pt x="43" y="922"/>
                </a:cubicBezTo>
                <a:cubicBezTo>
                  <a:pt x="43" y="922"/>
                  <a:pt x="43" y="922"/>
                  <a:pt x="43" y="922"/>
                </a:cubicBezTo>
                <a:cubicBezTo>
                  <a:pt x="46" y="921"/>
                  <a:pt x="50" y="922"/>
                  <a:pt x="52" y="925"/>
                </a:cubicBezTo>
                <a:cubicBezTo>
                  <a:pt x="52" y="925"/>
                  <a:pt x="52" y="925"/>
                  <a:pt x="52" y="925"/>
                </a:cubicBezTo>
                <a:cubicBezTo>
                  <a:pt x="53" y="928"/>
                  <a:pt x="52" y="931"/>
                  <a:pt x="49" y="933"/>
                </a:cubicBezTo>
                <a:cubicBezTo>
                  <a:pt x="49" y="933"/>
                  <a:pt x="49" y="933"/>
                  <a:pt x="49" y="933"/>
                </a:cubicBezTo>
                <a:cubicBezTo>
                  <a:pt x="48" y="933"/>
                  <a:pt x="47" y="933"/>
                  <a:pt x="46" y="933"/>
                </a:cubicBezTo>
                <a:cubicBezTo>
                  <a:pt x="46" y="933"/>
                  <a:pt x="46" y="933"/>
                  <a:pt x="46" y="933"/>
                </a:cubicBezTo>
                <a:cubicBezTo>
                  <a:pt x="44" y="933"/>
                  <a:pt x="42" y="932"/>
                  <a:pt x="41" y="930"/>
                </a:cubicBezTo>
                <a:close/>
                <a:moveTo>
                  <a:pt x="764" y="932"/>
                </a:moveTo>
                <a:cubicBezTo>
                  <a:pt x="761" y="930"/>
                  <a:pt x="760" y="927"/>
                  <a:pt x="761" y="924"/>
                </a:cubicBezTo>
                <a:cubicBezTo>
                  <a:pt x="761" y="924"/>
                  <a:pt x="761" y="924"/>
                  <a:pt x="761" y="924"/>
                </a:cubicBezTo>
                <a:cubicBezTo>
                  <a:pt x="761" y="924"/>
                  <a:pt x="761" y="924"/>
                  <a:pt x="761" y="924"/>
                </a:cubicBezTo>
                <a:cubicBezTo>
                  <a:pt x="761" y="924"/>
                  <a:pt x="761" y="924"/>
                  <a:pt x="761" y="924"/>
                </a:cubicBezTo>
                <a:cubicBezTo>
                  <a:pt x="763" y="921"/>
                  <a:pt x="766" y="920"/>
                  <a:pt x="769" y="921"/>
                </a:cubicBezTo>
                <a:cubicBezTo>
                  <a:pt x="769" y="921"/>
                  <a:pt x="769" y="921"/>
                  <a:pt x="769" y="921"/>
                </a:cubicBezTo>
                <a:cubicBezTo>
                  <a:pt x="772" y="923"/>
                  <a:pt x="773" y="926"/>
                  <a:pt x="772" y="929"/>
                </a:cubicBezTo>
                <a:cubicBezTo>
                  <a:pt x="772" y="929"/>
                  <a:pt x="772" y="929"/>
                  <a:pt x="772" y="929"/>
                </a:cubicBezTo>
                <a:cubicBezTo>
                  <a:pt x="771" y="931"/>
                  <a:pt x="769" y="933"/>
                  <a:pt x="767" y="933"/>
                </a:cubicBezTo>
                <a:cubicBezTo>
                  <a:pt x="767" y="933"/>
                  <a:pt x="767" y="933"/>
                  <a:pt x="767" y="933"/>
                </a:cubicBezTo>
                <a:cubicBezTo>
                  <a:pt x="766" y="933"/>
                  <a:pt x="765" y="932"/>
                  <a:pt x="764" y="932"/>
                </a:cubicBezTo>
                <a:close/>
                <a:moveTo>
                  <a:pt x="1639" y="922"/>
                </a:moveTo>
                <a:cubicBezTo>
                  <a:pt x="1639" y="922"/>
                  <a:pt x="1639" y="922"/>
                  <a:pt x="1639" y="922"/>
                </a:cubicBezTo>
                <a:cubicBezTo>
                  <a:pt x="1637" y="919"/>
                  <a:pt x="1639" y="916"/>
                  <a:pt x="1642" y="914"/>
                </a:cubicBezTo>
                <a:cubicBezTo>
                  <a:pt x="1642" y="914"/>
                  <a:pt x="1642" y="914"/>
                  <a:pt x="1642" y="914"/>
                </a:cubicBezTo>
                <a:cubicBezTo>
                  <a:pt x="1645" y="913"/>
                  <a:pt x="1648" y="914"/>
                  <a:pt x="1650" y="917"/>
                </a:cubicBezTo>
                <a:cubicBezTo>
                  <a:pt x="1650" y="917"/>
                  <a:pt x="1650" y="917"/>
                  <a:pt x="1650" y="917"/>
                </a:cubicBezTo>
                <a:cubicBezTo>
                  <a:pt x="1651" y="920"/>
                  <a:pt x="1650" y="924"/>
                  <a:pt x="1647" y="925"/>
                </a:cubicBezTo>
                <a:cubicBezTo>
                  <a:pt x="1647" y="925"/>
                  <a:pt x="1647" y="925"/>
                  <a:pt x="1647" y="925"/>
                </a:cubicBezTo>
                <a:cubicBezTo>
                  <a:pt x="1646" y="925"/>
                  <a:pt x="1645" y="926"/>
                  <a:pt x="1644" y="926"/>
                </a:cubicBezTo>
                <a:cubicBezTo>
                  <a:pt x="1644" y="926"/>
                  <a:pt x="1644" y="926"/>
                  <a:pt x="1644" y="926"/>
                </a:cubicBezTo>
                <a:cubicBezTo>
                  <a:pt x="1642" y="926"/>
                  <a:pt x="1640" y="924"/>
                  <a:pt x="1639" y="922"/>
                </a:cubicBezTo>
                <a:close/>
                <a:moveTo>
                  <a:pt x="2376" y="911"/>
                </a:moveTo>
                <a:cubicBezTo>
                  <a:pt x="2373" y="910"/>
                  <a:pt x="2371" y="906"/>
                  <a:pt x="2372" y="903"/>
                </a:cubicBezTo>
                <a:cubicBezTo>
                  <a:pt x="2372" y="903"/>
                  <a:pt x="2372" y="903"/>
                  <a:pt x="2372" y="903"/>
                </a:cubicBezTo>
                <a:cubicBezTo>
                  <a:pt x="2372" y="903"/>
                  <a:pt x="2372" y="903"/>
                  <a:pt x="2372" y="903"/>
                </a:cubicBezTo>
                <a:cubicBezTo>
                  <a:pt x="2372" y="903"/>
                  <a:pt x="2372" y="903"/>
                  <a:pt x="2372" y="903"/>
                </a:cubicBezTo>
                <a:cubicBezTo>
                  <a:pt x="2374" y="900"/>
                  <a:pt x="2377" y="898"/>
                  <a:pt x="2380" y="900"/>
                </a:cubicBezTo>
                <a:cubicBezTo>
                  <a:pt x="2380" y="900"/>
                  <a:pt x="2380" y="900"/>
                  <a:pt x="2380" y="900"/>
                </a:cubicBezTo>
                <a:cubicBezTo>
                  <a:pt x="2383" y="901"/>
                  <a:pt x="2385" y="904"/>
                  <a:pt x="2383" y="908"/>
                </a:cubicBezTo>
                <a:cubicBezTo>
                  <a:pt x="2383" y="908"/>
                  <a:pt x="2383" y="908"/>
                  <a:pt x="2383" y="908"/>
                </a:cubicBezTo>
                <a:cubicBezTo>
                  <a:pt x="2382" y="910"/>
                  <a:pt x="2380" y="911"/>
                  <a:pt x="2378" y="911"/>
                </a:cubicBezTo>
                <a:cubicBezTo>
                  <a:pt x="2378" y="911"/>
                  <a:pt x="2378" y="911"/>
                  <a:pt x="2378" y="911"/>
                </a:cubicBezTo>
                <a:cubicBezTo>
                  <a:pt x="2377" y="911"/>
                  <a:pt x="2376" y="911"/>
                  <a:pt x="2376" y="911"/>
                </a:cubicBezTo>
                <a:close/>
                <a:moveTo>
                  <a:pt x="28" y="900"/>
                </a:moveTo>
                <a:cubicBezTo>
                  <a:pt x="26" y="897"/>
                  <a:pt x="28" y="894"/>
                  <a:pt x="31" y="893"/>
                </a:cubicBezTo>
                <a:cubicBezTo>
                  <a:pt x="31" y="893"/>
                  <a:pt x="31" y="893"/>
                  <a:pt x="31" y="893"/>
                </a:cubicBezTo>
                <a:cubicBezTo>
                  <a:pt x="34" y="891"/>
                  <a:pt x="38" y="893"/>
                  <a:pt x="39" y="896"/>
                </a:cubicBezTo>
                <a:cubicBezTo>
                  <a:pt x="39" y="896"/>
                  <a:pt x="39" y="896"/>
                  <a:pt x="39" y="896"/>
                </a:cubicBezTo>
                <a:cubicBezTo>
                  <a:pt x="40" y="899"/>
                  <a:pt x="39" y="903"/>
                  <a:pt x="35" y="904"/>
                </a:cubicBezTo>
                <a:cubicBezTo>
                  <a:pt x="35" y="904"/>
                  <a:pt x="35" y="904"/>
                  <a:pt x="35" y="904"/>
                </a:cubicBezTo>
                <a:cubicBezTo>
                  <a:pt x="35" y="904"/>
                  <a:pt x="34" y="904"/>
                  <a:pt x="33" y="904"/>
                </a:cubicBezTo>
                <a:cubicBezTo>
                  <a:pt x="33" y="904"/>
                  <a:pt x="33" y="904"/>
                  <a:pt x="33" y="904"/>
                </a:cubicBezTo>
                <a:cubicBezTo>
                  <a:pt x="31" y="904"/>
                  <a:pt x="29" y="903"/>
                  <a:pt x="28" y="900"/>
                </a:cubicBezTo>
                <a:close/>
                <a:moveTo>
                  <a:pt x="777" y="903"/>
                </a:moveTo>
                <a:cubicBezTo>
                  <a:pt x="774" y="902"/>
                  <a:pt x="773" y="898"/>
                  <a:pt x="774" y="895"/>
                </a:cubicBezTo>
                <a:cubicBezTo>
                  <a:pt x="774" y="895"/>
                  <a:pt x="774" y="895"/>
                  <a:pt x="774" y="895"/>
                </a:cubicBezTo>
                <a:cubicBezTo>
                  <a:pt x="775" y="892"/>
                  <a:pt x="778" y="890"/>
                  <a:pt x="782" y="892"/>
                </a:cubicBezTo>
                <a:cubicBezTo>
                  <a:pt x="782" y="892"/>
                  <a:pt x="782" y="892"/>
                  <a:pt x="782" y="892"/>
                </a:cubicBezTo>
                <a:cubicBezTo>
                  <a:pt x="785" y="893"/>
                  <a:pt x="786" y="896"/>
                  <a:pt x="785" y="899"/>
                </a:cubicBezTo>
                <a:cubicBezTo>
                  <a:pt x="785" y="899"/>
                  <a:pt x="785" y="899"/>
                  <a:pt x="785" y="899"/>
                </a:cubicBezTo>
                <a:cubicBezTo>
                  <a:pt x="784" y="902"/>
                  <a:pt x="782" y="903"/>
                  <a:pt x="779" y="903"/>
                </a:cubicBezTo>
                <a:cubicBezTo>
                  <a:pt x="779" y="903"/>
                  <a:pt x="779" y="903"/>
                  <a:pt x="779" y="903"/>
                </a:cubicBezTo>
                <a:cubicBezTo>
                  <a:pt x="779" y="903"/>
                  <a:pt x="778" y="903"/>
                  <a:pt x="777" y="903"/>
                </a:cubicBezTo>
                <a:close/>
                <a:moveTo>
                  <a:pt x="1626" y="892"/>
                </a:moveTo>
                <a:cubicBezTo>
                  <a:pt x="1626" y="892"/>
                  <a:pt x="1626" y="892"/>
                  <a:pt x="1626" y="892"/>
                </a:cubicBezTo>
                <a:cubicBezTo>
                  <a:pt x="1625" y="889"/>
                  <a:pt x="1627" y="886"/>
                  <a:pt x="1630" y="884"/>
                </a:cubicBezTo>
                <a:cubicBezTo>
                  <a:pt x="1630" y="884"/>
                  <a:pt x="1630" y="884"/>
                  <a:pt x="1630" y="884"/>
                </a:cubicBezTo>
                <a:cubicBezTo>
                  <a:pt x="1633" y="883"/>
                  <a:pt x="1636" y="885"/>
                  <a:pt x="1638" y="888"/>
                </a:cubicBezTo>
                <a:cubicBezTo>
                  <a:pt x="1638" y="888"/>
                  <a:pt x="1638" y="888"/>
                  <a:pt x="1638" y="888"/>
                </a:cubicBezTo>
                <a:cubicBezTo>
                  <a:pt x="1638" y="888"/>
                  <a:pt x="1638" y="888"/>
                  <a:pt x="1638" y="888"/>
                </a:cubicBezTo>
                <a:cubicBezTo>
                  <a:pt x="1638" y="888"/>
                  <a:pt x="1638" y="888"/>
                  <a:pt x="1638" y="888"/>
                </a:cubicBezTo>
                <a:cubicBezTo>
                  <a:pt x="1639" y="891"/>
                  <a:pt x="1637" y="895"/>
                  <a:pt x="1634" y="896"/>
                </a:cubicBezTo>
                <a:cubicBezTo>
                  <a:pt x="1634" y="896"/>
                  <a:pt x="1634" y="896"/>
                  <a:pt x="1634" y="896"/>
                </a:cubicBezTo>
                <a:cubicBezTo>
                  <a:pt x="1633" y="896"/>
                  <a:pt x="1633" y="896"/>
                  <a:pt x="1632" y="896"/>
                </a:cubicBezTo>
                <a:cubicBezTo>
                  <a:pt x="1632" y="896"/>
                  <a:pt x="1632" y="896"/>
                  <a:pt x="1632" y="896"/>
                </a:cubicBezTo>
                <a:cubicBezTo>
                  <a:pt x="1629" y="896"/>
                  <a:pt x="1627" y="895"/>
                  <a:pt x="1626" y="892"/>
                </a:cubicBezTo>
                <a:close/>
                <a:moveTo>
                  <a:pt x="2387" y="881"/>
                </a:moveTo>
                <a:cubicBezTo>
                  <a:pt x="2384" y="880"/>
                  <a:pt x="2382" y="877"/>
                  <a:pt x="2383" y="873"/>
                </a:cubicBezTo>
                <a:cubicBezTo>
                  <a:pt x="2383" y="873"/>
                  <a:pt x="2383" y="873"/>
                  <a:pt x="2383" y="873"/>
                </a:cubicBezTo>
                <a:cubicBezTo>
                  <a:pt x="2384" y="870"/>
                  <a:pt x="2388" y="869"/>
                  <a:pt x="2391" y="870"/>
                </a:cubicBezTo>
                <a:cubicBezTo>
                  <a:pt x="2391" y="870"/>
                  <a:pt x="2391" y="870"/>
                  <a:pt x="2391" y="870"/>
                </a:cubicBezTo>
                <a:cubicBezTo>
                  <a:pt x="2394" y="871"/>
                  <a:pt x="2396" y="874"/>
                  <a:pt x="2395" y="877"/>
                </a:cubicBezTo>
                <a:cubicBezTo>
                  <a:pt x="2395" y="877"/>
                  <a:pt x="2395" y="877"/>
                  <a:pt x="2395" y="877"/>
                </a:cubicBezTo>
                <a:cubicBezTo>
                  <a:pt x="2394" y="880"/>
                  <a:pt x="2391" y="881"/>
                  <a:pt x="2389" y="881"/>
                </a:cubicBezTo>
                <a:cubicBezTo>
                  <a:pt x="2389" y="881"/>
                  <a:pt x="2389" y="881"/>
                  <a:pt x="2389" y="881"/>
                </a:cubicBezTo>
                <a:cubicBezTo>
                  <a:pt x="2388" y="881"/>
                  <a:pt x="2388" y="881"/>
                  <a:pt x="2387" y="881"/>
                </a:cubicBezTo>
                <a:close/>
                <a:moveTo>
                  <a:pt x="17" y="870"/>
                </a:moveTo>
                <a:cubicBezTo>
                  <a:pt x="16" y="867"/>
                  <a:pt x="18" y="863"/>
                  <a:pt x="21" y="862"/>
                </a:cubicBezTo>
                <a:cubicBezTo>
                  <a:pt x="21" y="862"/>
                  <a:pt x="21" y="862"/>
                  <a:pt x="21" y="862"/>
                </a:cubicBezTo>
                <a:cubicBezTo>
                  <a:pt x="24" y="861"/>
                  <a:pt x="28" y="863"/>
                  <a:pt x="28" y="866"/>
                </a:cubicBezTo>
                <a:cubicBezTo>
                  <a:pt x="28" y="866"/>
                  <a:pt x="28" y="866"/>
                  <a:pt x="28" y="866"/>
                </a:cubicBezTo>
                <a:cubicBezTo>
                  <a:pt x="29" y="869"/>
                  <a:pt x="28" y="873"/>
                  <a:pt x="24" y="874"/>
                </a:cubicBezTo>
                <a:cubicBezTo>
                  <a:pt x="24" y="874"/>
                  <a:pt x="24" y="874"/>
                  <a:pt x="24" y="874"/>
                </a:cubicBezTo>
                <a:cubicBezTo>
                  <a:pt x="24" y="874"/>
                  <a:pt x="23" y="874"/>
                  <a:pt x="23" y="874"/>
                </a:cubicBezTo>
                <a:cubicBezTo>
                  <a:pt x="23" y="874"/>
                  <a:pt x="23" y="874"/>
                  <a:pt x="23" y="874"/>
                </a:cubicBezTo>
                <a:cubicBezTo>
                  <a:pt x="20" y="874"/>
                  <a:pt x="18" y="872"/>
                  <a:pt x="17" y="870"/>
                </a:cubicBezTo>
                <a:close/>
                <a:moveTo>
                  <a:pt x="788" y="873"/>
                </a:moveTo>
                <a:cubicBezTo>
                  <a:pt x="785" y="872"/>
                  <a:pt x="783" y="868"/>
                  <a:pt x="784" y="865"/>
                </a:cubicBezTo>
                <a:cubicBezTo>
                  <a:pt x="784" y="865"/>
                  <a:pt x="784" y="865"/>
                  <a:pt x="784" y="865"/>
                </a:cubicBezTo>
                <a:cubicBezTo>
                  <a:pt x="785" y="862"/>
                  <a:pt x="788" y="860"/>
                  <a:pt x="791" y="861"/>
                </a:cubicBezTo>
                <a:cubicBezTo>
                  <a:pt x="791" y="861"/>
                  <a:pt x="791" y="861"/>
                  <a:pt x="791" y="861"/>
                </a:cubicBezTo>
                <a:cubicBezTo>
                  <a:pt x="795" y="862"/>
                  <a:pt x="796" y="866"/>
                  <a:pt x="796" y="869"/>
                </a:cubicBezTo>
                <a:cubicBezTo>
                  <a:pt x="796" y="869"/>
                  <a:pt x="796" y="869"/>
                  <a:pt x="796" y="869"/>
                </a:cubicBezTo>
                <a:cubicBezTo>
                  <a:pt x="795" y="871"/>
                  <a:pt x="792" y="873"/>
                  <a:pt x="790" y="873"/>
                </a:cubicBezTo>
                <a:cubicBezTo>
                  <a:pt x="790" y="873"/>
                  <a:pt x="790" y="873"/>
                  <a:pt x="790" y="873"/>
                </a:cubicBezTo>
                <a:cubicBezTo>
                  <a:pt x="789" y="873"/>
                  <a:pt x="789" y="873"/>
                  <a:pt x="788" y="873"/>
                </a:cubicBezTo>
                <a:close/>
                <a:moveTo>
                  <a:pt x="1616" y="861"/>
                </a:moveTo>
                <a:cubicBezTo>
                  <a:pt x="1616" y="861"/>
                  <a:pt x="1616" y="861"/>
                  <a:pt x="1616" y="861"/>
                </a:cubicBezTo>
                <a:cubicBezTo>
                  <a:pt x="1615" y="858"/>
                  <a:pt x="1617" y="855"/>
                  <a:pt x="1620" y="854"/>
                </a:cubicBezTo>
                <a:cubicBezTo>
                  <a:pt x="1620" y="854"/>
                  <a:pt x="1620" y="854"/>
                  <a:pt x="1620" y="854"/>
                </a:cubicBezTo>
                <a:cubicBezTo>
                  <a:pt x="1624" y="853"/>
                  <a:pt x="1627" y="855"/>
                  <a:pt x="1628" y="858"/>
                </a:cubicBezTo>
                <a:cubicBezTo>
                  <a:pt x="1628" y="858"/>
                  <a:pt x="1628" y="858"/>
                  <a:pt x="1628" y="858"/>
                </a:cubicBezTo>
                <a:cubicBezTo>
                  <a:pt x="1628" y="858"/>
                  <a:pt x="1628" y="858"/>
                  <a:pt x="1628" y="858"/>
                </a:cubicBezTo>
                <a:cubicBezTo>
                  <a:pt x="1628" y="858"/>
                  <a:pt x="1628" y="858"/>
                  <a:pt x="1628" y="858"/>
                </a:cubicBezTo>
                <a:cubicBezTo>
                  <a:pt x="1629" y="861"/>
                  <a:pt x="1627" y="865"/>
                  <a:pt x="1624" y="865"/>
                </a:cubicBezTo>
                <a:cubicBezTo>
                  <a:pt x="1624" y="865"/>
                  <a:pt x="1624" y="865"/>
                  <a:pt x="1624" y="865"/>
                </a:cubicBezTo>
                <a:cubicBezTo>
                  <a:pt x="1623" y="866"/>
                  <a:pt x="1623" y="866"/>
                  <a:pt x="1622" y="866"/>
                </a:cubicBezTo>
                <a:cubicBezTo>
                  <a:pt x="1622" y="866"/>
                  <a:pt x="1622" y="866"/>
                  <a:pt x="1622" y="866"/>
                </a:cubicBezTo>
                <a:cubicBezTo>
                  <a:pt x="1619" y="866"/>
                  <a:pt x="1617" y="864"/>
                  <a:pt x="1616" y="861"/>
                </a:cubicBezTo>
                <a:close/>
                <a:moveTo>
                  <a:pt x="2396" y="850"/>
                </a:moveTo>
                <a:cubicBezTo>
                  <a:pt x="2393" y="850"/>
                  <a:pt x="2391" y="846"/>
                  <a:pt x="2392" y="843"/>
                </a:cubicBezTo>
                <a:cubicBezTo>
                  <a:pt x="2392" y="843"/>
                  <a:pt x="2392" y="843"/>
                  <a:pt x="2392" y="843"/>
                </a:cubicBezTo>
                <a:cubicBezTo>
                  <a:pt x="2392" y="840"/>
                  <a:pt x="2396" y="838"/>
                  <a:pt x="2399" y="839"/>
                </a:cubicBezTo>
                <a:cubicBezTo>
                  <a:pt x="2399" y="839"/>
                  <a:pt x="2399" y="839"/>
                  <a:pt x="2399" y="839"/>
                </a:cubicBezTo>
                <a:cubicBezTo>
                  <a:pt x="2402" y="839"/>
                  <a:pt x="2404" y="843"/>
                  <a:pt x="2403" y="846"/>
                </a:cubicBezTo>
                <a:cubicBezTo>
                  <a:pt x="2403" y="846"/>
                  <a:pt x="2403" y="846"/>
                  <a:pt x="2403" y="846"/>
                </a:cubicBezTo>
                <a:cubicBezTo>
                  <a:pt x="2403" y="849"/>
                  <a:pt x="2400" y="850"/>
                  <a:pt x="2398" y="850"/>
                </a:cubicBezTo>
                <a:cubicBezTo>
                  <a:pt x="2398" y="850"/>
                  <a:pt x="2398" y="850"/>
                  <a:pt x="2398" y="850"/>
                </a:cubicBezTo>
                <a:cubicBezTo>
                  <a:pt x="2397" y="850"/>
                  <a:pt x="2397" y="850"/>
                  <a:pt x="2396" y="850"/>
                </a:cubicBezTo>
                <a:close/>
                <a:moveTo>
                  <a:pt x="9" y="838"/>
                </a:moveTo>
                <a:cubicBezTo>
                  <a:pt x="8" y="835"/>
                  <a:pt x="10" y="832"/>
                  <a:pt x="13" y="831"/>
                </a:cubicBezTo>
                <a:cubicBezTo>
                  <a:pt x="13" y="831"/>
                  <a:pt x="13" y="831"/>
                  <a:pt x="13" y="831"/>
                </a:cubicBezTo>
                <a:cubicBezTo>
                  <a:pt x="17" y="830"/>
                  <a:pt x="20" y="832"/>
                  <a:pt x="21" y="836"/>
                </a:cubicBezTo>
                <a:cubicBezTo>
                  <a:pt x="21" y="836"/>
                  <a:pt x="21" y="836"/>
                  <a:pt x="21" y="836"/>
                </a:cubicBezTo>
                <a:cubicBezTo>
                  <a:pt x="21" y="839"/>
                  <a:pt x="19" y="842"/>
                  <a:pt x="16" y="843"/>
                </a:cubicBezTo>
                <a:cubicBezTo>
                  <a:pt x="16" y="843"/>
                  <a:pt x="16" y="843"/>
                  <a:pt x="16" y="843"/>
                </a:cubicBezTo>
                <a:cubicBezTo>
                  <a:pt x="16" y="843"/>
                  <a:pt x="15" y="843"/>
                  <a:pt x="15" y="843"/>
                </a:cubicBezTo>
                <a:cubicBezTo>
                  <a:pt x="15" y="843"/>
                  <a:pt x="15" y="843"/>
                  <a:pt x="15" y="843"/>
                </a:cubicBezTo>
                <a:cubicBezTo>
                  <a:pt x="12" y="843"/>
                  <a:pt x="9" y="841"/>
                  <a:pt x="9" y="838"/>
                </a:cubicBezTo>
                <a:close/>
                <a:moveTo>
                  <a:pt x="796" y="842"/>
                </a:moveTo>
                <a:cubicBezTo>
                  <a:pt x="793" y="841"/>
                  <a:pt x="791" y="838"/>
                  <a:pt x="792" y="835"/>
                </a:cubicBezTo>
                <a:cubicBezTo>
                  <a:pt x="792" y="835"/>
                  <a:pt x="792" y="835"/>
                  <a:pt x="792" y="835"/>
                </a:cubicBezTo>
                <a:cubicBezTo>
                  <a:pt x="793" y="832"/>
                  <a:pt x="796" y="829"/>
                  <a:pt x="799" y="830"/>
                </a:cubicBezTo>
                <a:cubicBezTo>
                  <a:pt x="799" y="830"/>
                  <a:pt x="799" y="830"/>
                  <a:pt x="799" y="830"/>
                </a:cubicBezTo>
                <a:cubicBezTo>
                  <a:pt x="802" y="831"/>
                  <a:pt x="804" y="834"/>
                  <a:pt x="804" y="837"/>
                </a:cubicBezTo>
                <a:cubicBezTo>
                  <a:pt x="804" y="837"/>
                  <a:pt x="804" y="837"/>
                  <a:pt x="804" y="837"/>
                </a:cubicBezTo>
                <a:cubicBezTo>
                  <a:pt x="803" y="840"/>
                  <a:pt x="800" y="842"/>
                  <a:pt x="798" y="842"/>
                </a:cubicBezTo>
                <a:cubicBezTo>
                  <a:pt x="798" y="842"/>
                  <a:pt x="798" y="842"/>
                  <a:pt x="798" y="842"/>
                </a:cubicBezTo>
                <a:cubicBezTo>
                  <a:pt x="797" y="842"/>
                  <a:pt x="797" y="842"/>
                  <a:pt x="796" y="842"/>
                </a:cubicBezTo>
                <a:close/>
                <a:moveTo>
                  <a:pt x="1609" y="830"/>
                </a:moveTo>
                <a:cubicBezTo>
                  <a:pt x="1608" y="826"/>
                  <a:pt x="1610" y="823"/>
                  <a:pt x="1614" y="823"/>
                </a:cubicBezTo>
                <a:cubicBezTo>
                  <a:pt x="1614" y="823"/>
                  <a:pt x="1614" y="823"/>
                  <a:pt x="1614" y="823"/>
                </a:cubicBezTo>
                <a:cubicBezTo>
                  <a:pt x="1617" y="822"/>
                  <a:pt x="1620" y="824"/>
                  <a:pt x="1621" y="827"/>
                </a:cubicBezTo>
                <a:cubicBezTo>
                  <a:pt x="1621" y="827"/>
                  <a:pt x="1621" y="827"/>
                  <a:pt x="1621" y="827"/>
                </a:cubicBezTo>
                <a:cubicBezTo>
                  <a:pt x="1621" y="831"/>
                  <a:pt x="1619" y="834"/>
                  <a:pt x="1616" y="834"/>
                </a:cubicBezTo>
                <a:cubicBezTo>
                  <a:pt x="1616" y="834"/>
                  <a:pt x="1616" y="834"/>
                  <a:pt x="1616" y="834"/>
                </a:cubicBezTo>
                <a:cubicBezTo>
                  <a:pt x="1616" y="834"/>
                  <a:pt x="1615" y="835"/>
                  <a:pt x="1615" y="835"/>
                </a:cubicBezTo>
                <a:cubicBezTo>
                  <a:pt x="1615" y="835"/>
                  <a:pt x="1615" y="835"/>
                  <a:pt x="1615" y="835"/>
                </a:cubicBezTo>
                <a:cubicBezTo>
                  <a:pt x="1612" y="835"/>
                  <a:pt x="1609" y="833"/>
                  <a:pt x="1609" y="830"/>
                </a:cubicBezTo>
                <a:close/>
                <a:moveTo>
                  <a:pt x="2403" y="819"/>
                </a:moveTo>
                <a:cubicBezTo>
                  <a:pt x="2399" y="819"/>
                  <a:pt x="2397" y="815"/>
                  <a:pt x="2398" y="812"/>
                </a:cubicBezTo>
                <a:cubicBezTo>
                  <a:pt x="2398" y="812"/>
                  <a:pt x="2398" y="812"/>
                  <a:pt x="2398" y="812"/>
                </a:cubicBezTo>
                <a:cubicBezTo>
                  <a:pt x="2398" y="809"/>
                  <a:pt x="2401" y="807"/>
                  <a:pt x="2405" y="807"/>
                </a:cubicBezTo>
                <a:cubicBezTo>
                  <a:pt x="2405" y="807"/>
                  <a:pt x="2405" y="807"/>
                  <a:pt x="2405" y="807"/>
                </a:cubicBezTo>
                <a:cubicBezTo>
                  <a:pt x="2408" y="808"/>
                  <a:pt x="2410" y="811"/>
                  <a:pt x="2410" y="814"/>
                </a:cubicBezTo>
                <a:cubicBezTo>
                  <a:pt x="2410" y="814"/>
                  <a:pt x="2410" y="814"/>
                  <a:pt x="2410" y="814"/>
                </a:cubicBezTo>
                <a:cubicBezTo>
                  <a:pt x="2409" y="817"/>
                  <a:pt x="2407" y="819"/>
                  <a:pt x="2404" y="819"/>
                </a:cubicBezTo>
                <a:cubicBezTo>
                  <a:pt x="2404" y="819"/>
                  <a:pt x="2404" y="819"/>
                  <a:pt x="2404" y="819"/>
                </a:cubicBezTo>
                <a:cubicBezTo>
                  <a:pt x="2403" y="819"/>
                  <a:pt x="2403" y="819"/>
                  <a:pt x="2403" y="819"/>
                </a:cubicBezTo>
                <a:close/>
                <a:moveTo>
                  <a:pt x="3" y="806"/>
                </a:moveTo>
                <a:cubicBezTo>
                  <a:pt x="3" y="806"/>
                  <a:pt x="3" y="806"/>
                  <a:pt x="3" y="806"/>
                </a:cubicBezTo>
                <a:cubicBezTo>
                  <a:pt x="3" y="803"/>
                  <a:pt x="5" y="800"/>
                  <a:pt x="8" y="800"/>
                </a:cubicBezTo>
                <a:cubicBezTo>
                  <a:pt x="8" y="800"/>
                  <a:pt x="8" y="800"/>
                  <a:pt x="8" y="800"/>
                </a:cubicBezTo>
                <a:cubicBezTo>
                  <a:pt x="12" y="799"/>
                  <a:pt x="15" y="801"/>
                  <a:pt x="15" y="805"/>
                </a:cubicBezTo>
                <a:cubicBezTo>
                  <a:pt x="15" y="805"/>
                  <a:pt x="15" y="805"/>
                  <a:pt x="15" y="805"/>
                </a:cubicBezTo>
                <a:cubicBezTo>
                  <a:pt x="16" y="808"/>
                  <a:pt x="13" y="811"/>
                  <a:pt x="10" y="811"/>
                </a:cubicBezTo>
                <a:cubicBezTo>
                  <a:pt x="10" y="811"/>
                  <a:pt x="10" y="811"/>
                  <a:pt x="10" y="811"/>
                </a:cubicBezTo>
                <a:cubicBezTo>
                  <a:pt x="10" y="811"/>
                  <a:pt x="9" y="811"/>
                  <a:pt x="9" y="811"/>
                </a:cubicBezTo>
                <a:cubicBezTo>
                  <a:pt x="9" y="811"/>
                  <a:pt x="9" y="811"/>
                  <a:pt x="9" y="811"/>
                </a:cubicBezTo>
                <a:cubicBezTo>
                  <a:pt x="6" y="811"/>
                  <a:pt x="4" y="809"/>
                  <a:pt x="3" y="806"/>
                </a:cubicBezTo>
                <a:close/>
                <a:moveTo>
                  <a:pt x="802" y="810"/>
                </a:moveTo>
                <a:cubicBezTo>
                  <a:pt x="799" y="810"/>
                  <a:pt x="797" y="807"/>
                  <a:pt x="797" y="804"/>
                </a:cubicBezTo>
                <a:cubicBezTo>
                  <a:pt x="797" y="804"/>
                  <a:pt x="797" y="804"/>
                  <a:pt x="797" y="804"/>
                </a:cubicBezTo>
                <a:cubicBezTo>
                  <a:pt x="798" y="800"/>
                  <a:pt x="801" y="798"/>
                  <a:pt x="804" y="799"/>
                </a:cubicBezTo>
                <a:cubicBezTo>
                  <a:pt x="804" y="799"/>
                  <a:pt x="804" y="799"/>
                  <a:pt x="804" y="799"/>
                </a:cubicBezTo>
                <a:cubicBezTo>
                  <a:pt x="807" y="799"/>
                  <a:pt x="810" y="802"/>
                  <a:pt x="809" y="805"/>
                </a:cubicBezTo>
                <a:cubicBezTo>
                  <a:pt x="809" y="805"/>
                  <a:pt x="809" y="805"/>
                  <a:pt x="809" y="805"/>
                </a:cubicBezTo>
                <a:cubicBezTo>
                  <a:pt x="809" y="808"/>
                  <a:pt x="806" y="810"/>
                  <a:pt x="803" y="810"/>
                </a:cubicBezTo>
                <a:cubicBezTo>
                  <a:pt x="803" y="810"/>
                  <a:pt x="803" y="810"/>
                  <a:pt x="803" y="810"/>
                </a:cubicBezTo>
                <a:cubicBezTo>
                  <a:pt x="803" y="810"/>
                  <a:pt x="803" y="810"/>
                  <a:pt x="802" y="810"/>
                </a:cubicBezTo>
                <a:close/>
                <a:moveTo>
                  <a:pt x="1604" y="798"/>
                </a:moveTo>
                <a:cubicBezTo>
                  <a:pt x="1604" y="798"/>
                  <a:pt x="1604" y="798"/>
                  <a:pt x="1604" y="798"/>
                </a:cubicBezTo>
                <a:cubicBezTo>
                  <a:pt x="1604" y="794"/>
                  <a:pt x="1606" y="791"/>
                  <a:pt x="1609" y="791"/>
                </a:cubicBezTo>
                <a:cubicBezTo>
                  <a:pt x="1609" y="791"/>
                  <a:pt x="1609" y="791"/>
                  <a:pt x="1609" y="791"/>
                </a:cubicBezTo>
                <a:cubicBezTo>
                  <a:pt x="1613" y="791"/>
                  <a:pt x="1616" y="793"/>
                  <a:pt x="1616" y="796"/>
                </a:cubicBezTo>
                <a:cubicBezTo>
                  <a:pt x="1616" y="796"/>
                  <a:pt x="1616" y="796"/>
                  <a:pt x="1616" y="796"/>
                </a:cubicBezTo>
                <a:cubicBezTo>
                  <a:pt x="1616" y="800"/>
                  <a:pt x="1614" y="802"/>
                  <a:pt x="1611" y="803"/>
                </a:cubicBezTo>
                <a:cubicBezTo>
                  <a:pt x="1611" y="803"/>
                  <a:pt x="1611" y="803"/>
                  <a:pt x="1611" y="803"/>
                </a:cubicBezTo>
                <a:cubicBezTo>
                  <a:pt x="1610" y="803"/>
                  <a:pt x="1610" y="803"/>
                  <a:pt x="1610" y="803"/>
                </a:cubicBezTo>
                <a:cubicBezTo>
                  <a:pt x="1610" y="803"/>
                  <a:pt x="1610" y="803"/>
                  <a:pt x="1610" y="803"/>
                </a:cubicBezTo>
                <a:cubicBezTo>
                  <a:pt x="1607" y="803"/>
                  <a:pt x="1604" y="801"/>
                  <a:pt x="1604" y="798"/>
                </a:cubicBezTo>
                <a:close/>
                <a:moveTo>
                  <a:pt x="2407" y="787"/>
                </a:moveTo>
                <a:cubicBezTo>
                  <a:pt x="2404" y="787"/>
                  <a:pt x="2401" y="784"/>
                  <a:pt x="2401" y="781"/>
                </a:cubicBezTo>
                <a:cubicBezTo>
                  <a:pt x="2401" y="781"/>
                  <a:pt x="2401" y="781"/>
                  <a:pt x="2401" y="781"/>
                </a:cubicBezTo>
                <a:cubicBezTo>
                  <a:pt x="2402" y="778"/>
                  <a:pt x="2404" y="775"/>
                  <a:pt x="2408" y="775"/>
                </a:cubicBezTo>
                <a:cubicBezTo>
                  <a:pt x="2408" y="775"/>
                  <a:pt x="2408" y="775"/>
                  <a:pt x="2408" y="775"/>
                </a:cubicBezTo>
                <a:cubicBezTo>
                  <a:pt x="2411" y="776"/>
                  <a:pt x="2413" y="778"/>
                  <a:pt x="2413" y="782"/>
                </a:cubicBezTo>
                <a:cubicBezTo>
                  <a:pt x="2413" y="782"/>
                  <a:pt x="2413" y="782"/>
                  <a:pt x="2413" y="782"/>
                </a:cubicBezTo>
                <a:cubicBezTo>
                  <a:pt x="2413" y="785"/>
                  <a:pt x="2410" y="787"/>
                  <a:pt x="2407" y="787"/>
                </a:cubicBezTo>
                <a:cubicBezTo>
                  <a:pt x="2407" y="787"/>
                  <a:pt x="2407" y="787"/>
                  <a:pt x="2407" y="787"/>
                </a:cubicBezTo>
                <a:cubicBezTo>
                  <a:pt x="2407" y="787"/>
                  <a:pt x="2407" y="787"/>
                  <a:pt x="2407" y="787"/>
                </a:cubicBezTo>
                <a:close/>
                <a:moveTo>
                  <a:pt x="0" y="774"/>
                </a:moveTo>
                <a:cubicBezTo>
                  <a:pt x="0" y="771"/>
                  <a:pt x="3" y="768"/>
                  <a:pt x="6" y="768"/>
                </a:cubicBezTo>
                <a:cubicBezTo>
                  <a:pt x="6" y="768"/>
                  <a:pt x="6" y="768"/>
                  <a:pt x="6" y="768"/>
                </a:cubicBezTo>
                <a:cubicBezTo>
                  <a:pt x="9" y="767"/>
                  <a:pt x="12" y="770"/>
                  <a:pt x="12" y="773"/>
                </a:cubicBezTo>
                <a:cubicBezTo>
                  <a:pt x="12" y="773"/>
                  <a:pt x="12" y="773"/>
                  <a:pt x="12" y="773"/>
                </a:cubicBezTo>
                <a:cubicBezTo>
                  <a:pt x="12" y="777"/>
                  <a:pt x="10" y="779"/>
                  <a:pt x="7" y="780"/>
                </a:cubicBezTo>
                <a:cubicBezTo>
                  <a:pt x="7" y="780"/>
                  <a:pt x="7" y="780"/>
                  <a:pt x="7" y="780"/>
                </a:cubicBezTo>
                <a:cubicBezTo>
                  <a:pt x="6" y="780"/>
                  <a:pt x="6" y="780"/>
                  <a:pt x="6" y="780"/>
                </a:cubicBezTo>
                <a:cubicBezTo>
                  <a:pt x="6" y="780"/>
                  <a:pt x="6" y="780"/>
                  <a:pt x="6" y="780"/>
                </a:cubicBezTo>
                <a:cubicBezTo>
                  <a:pt x="3" y="780"/>
                  <a:pt x="0" y="777"/>
                  <a:pt x="0" y="774"/>
                </a:cubicBezTo>
                <a:close/>
                <a:moveTo>
                  <a:pt x="806" y="779"/>
                </a:moveTo>
                <a:cubicBezTo>
                  <a:pt x="802" y="778"/>
                  <a:pt x="800" y="776"/>
                  <a:pt x="800" y="772"/>
                </a:cubicBezTo>
                <a:cubicBezTo>
                  <a:pt x="800" y="772"/>
                  <a:pt x="800" y="772"/>
                  <a:pt x="800" y="772"/>
                </a:cubicBezTo>
                <a:cubicBezTo>
                  <a:pt x="800" y="769"/>
                  <a:pt x="803" y="766"/>
                  <a:pt x="806" y="767"/>
                </a:cubicBezTo>
                <a:cubicBezTo>
                  <a:pt x="806" y="767"/>
                  <a:pt x="806" y="767"/>
                  <a:pt x="806" y="767"/>
                </a:cubicBezTo>
                <a:cubicBezTo>
                  <a:pt x="810" y="767"/>
                  <a:pt x="812" y="770"/>
                  <a:pt x="812" y="773"/>
                </a:cubicBezTo>
                <a:cubicBezTo>
                  <a:pt x="812" y="773"/>
                  <a:pt x="812" y="773"/>
                  <a:pt x="812" y="773"/>
                </a:cubicBezTo>
                <a:cubicBezTo>
                  <a:pt x="812" y="776"/>
                  <a:pt x="809" y="779"/>
                  <a:pt x="806" y="779"/>
                </a:cubicBezTo>
                <a:cubicBezTo>
                  <a:pt x="806" y="779"/>
                  <a:pt x="806" y="779"/>
                  <a:pt x="806" y="779"/>
                </a:cubicBezTo>
                <a:cubicBezTo>
                  <a:pt x="806" y="779"/>
                  <a:pt x="806" y="779"/>
                  <a:pt x="806" y="779"/>
                </a:cubicBezTo>
                <a:close/>
                <a:moveTo>
                  <a:pt x="1602" y="765"/>
                </a:moveTo>
                <a:cubicBezTo>
                  <a:pt x="1602" y="765"/>
                  <a:pt x="1602" y="765"/>
                  <a:pt x="1602" y="765"/>
                </a:cubicBezTo>
                <a:cubicBezTo>
                  <a:pt x="1602" y="762"/>
                  <a:pt x="1604" y="759"/>
                  <a:pt x="1607" y="759"/>
                </a:cubicBezTo>
                <a:cubicBezTo>
                  <a:pt x="1607" y="759"/>
                  <a:pt x="1607" y="759"/>
                  <a:pt x="1607" y="759"/>
                </a:cubicBezTo>
                <a:cubicBezTo>
                  <a:pt x="1611" y="759"/>
                  <a:pt x="1614" y="761"/>
                  <a:pt x="1614" y="765"/>
                </a:cubicBezTo>
                <a:cubicBezTo>
                  <a:pt x="1614" y="765"/>
                  <a:pt x="1614" y="765"/>
                  <a:pt x="1614" y="765"/>
                </a:cubicBezTo>
                <a:cubicBezTo>
                  <a:pt x="1614" y="765"/>
                  <a:pt x="1614" y="765"/>
                  <a:pt x="1614" y="765"/>
                </a:cubicBezTo>
                <a:cubicBezTo>
                  <a:pt x="1614" y="765"/>
                  <a:pt x="1614" y="765"/>
                  <a:pt x="1614" y="765"/>
                </a:cubicBezTo>
                <a:cubicBezTo>
                  <a:pt x="1614" y="768"/>
                  <a:pt x="1611" y="771"/>
                  <a:pt x="1608" y="771"/>
                </a:cubicBezTo>
                <a:cubicBezTo>
                  <a:pt x="1608" y="771"/>
                  <a:pt x="1608" y="771"/>
                  <a:pt x="1608" y="771"/>
                </a:cubicBezTo>
                <a:cubicBezTo>
                  <a:pt x="1608" y="771"/>
                  <a:pt x="1608" y="771"/>
                  <a:pt x="1608" y="771"/>
                </a:cubicBezTo>
                <a:cubicBezTo>
                  <a:pt x="1608" y="771"/>
                  <a:pt x="1608" y="771"/>
                  <a:pt x="1608" y="771"/>
                </a:cubicBezTo>
                <a:cubicBezTo>
                  <a:pt x="1604" y="771"/>
                  <a:pt x="1602" y="768"/>
                  <a:pt x="1602" y="765"/>
                </a:cubicBezTo>
                <a:close/>
                <a:moveTo>
                  <a:pt x="2402" y="749"/>
                </a:moveTo>
                <a:cubicBezTo>
                  <a:pt x="2402" y="746"/>
                  <a:pt x="2405" y="743"/>
                  <a:pt x="2408" y="743"/>
                </a:cubicBezTo>
                <a:cubicBezTo>
                  <a:pt x="2408" y="743"/>
                  <a:pt x="2408" y="743"/>
                  <a:pt x="2408" y="743"/>
                </a:cubicBezTo>
                <a:cubicBezTo>
                  <a:pt x="2412" y="743"/>
                  <a:pt x="2414" y="746"/>
                  <a:pt x="2414" y="749"/>
                </a:cubicBezTo>
                <a:cubicBezTo>
                  <a:pt x="2414" y="749"/>
                  <a:pt x="2414" y="749"/>
                  <a:pt x="2414" y="749"/>
                </a:cubicBezTo>
                <a:cubicBezTo>
                  <a:pt x="2414" y="753"/>
                  <a:pt x="2412" y="755"/>
                  <a:pt x="2408" y="755"/>
                </a:cubicBezTo>
                <a:cubicBezTo>
                  <a:pt x="2408" y="755"/>
                  <a:pt x="2408" y="755"/>
                  <a:pt x="2408" y="755"/>
                </a:cubicBezTo>
                <a:cubicBezTo>
                  <a:pt x="2405" y="755"/>
                  <a:pt x="2402" y="753"/>
                  <a:pt x="2402" y="749"/>
                </a:cubicBezTo>
                <a:close/>
                <a:moveTo>
                  <a:pt x="0" y="742"/>
                </a:moveTo>
                <a:cubicBezTo>
                  <a:pt x="0" y="738"/>
                  <a:pt x="2" y="736"/>
                  <a:pt x="6" y="736"/>
                </a:cubicBezTo>
                <a:cubicBezTo>
                  <a:pt x="6" y="736"/>
                  <a:pt x="6" y="736"/>
                  <a:pt x="6" y="736"/>
                </a:cubicBezTo>
                <a:cubicBezTo>
                  <a:pt x="9" y="736"/>
                  <a:pt x="12" y="738"/>
                  <a:pt x="12" y="742"/>
                </a:cubicBezTo>
                <a:cubicBezTo>
                  <a:pt x="12" y="742"/>
                  <a:pt x="12" y="742"/>
                  <a:pt x="12" y="742"/>
                </a:cubicBezTo>
                <a:cubicBezTo>
                  <a:pt x="12" y="745"/>
                  <a:pt x="9" y="748"/>
                  <a:pt x="6" y="748"/>
                </a:cubicBezTo>
                <a:cubicBezTo>
                  <a:pt x="6" y="748"/>
                  <a:pt x="6" y="748"/>
                  <a:pt x="6" y="748"/>
                </a:cubicBezTo>
                <a:cubicBezTo>
                  <a:pt x="2" y="748"/>
                  <a:pt x="0" y="745"/>
                  <a:pt x="0" y="742"/>
                </a:cubicBezTo>
                <a:close/>
                <a:moveTo>
                  <a:pt x="801" y="741"/>
                </a:moveTo>
                <a:cubicBezTo>
                  <a:pt x="801" y="737"/>
                  <a:pt x="803" y="735"/>
                  <a:pt x="807" y="735"/>
                </a:cubicBezTo>
                <a:cubicBezTo>
                  <a:pt x="807" y="735"/>
                  <a:pt x="807" y="735"/>
                  <a:pt x="807" y="735"/>
                </a:cubicBezTo>
                <a:cubicBezTo>
                  <a:pt x="810" y="735"/>
                  <a:pt x="813" y="737"/>
                  <a:pt x="813" y="741"/>
                </a:cubicBezTo>
                <a:cubicBezTo>
                  <a:pt x="813" y="741"/>
                  <a:pt x="813" y="741"/>
                  <a:pt x="813" y="741"/>
                </a:cubicBezTo>
                <a:cubicBezTo>
                  <a:pt x="813" y="744"/>
                  <a:pt x="810" y="747"/>
                  <a:pt x="807" y="747"/>
                </a:cubicBezTo>
                <a:cubicBezTo>
                  <a:pt x="807" y="747"/>
                  <a:pt x="807" y="747"/>
                  <a:pt x="807" y="747"/>
                </a:cubicBezTo>
                <a:cubicBezTo>
                  <a:pt x="803" y="747"/>
                  <a:pt x="801" y="744"/>
                  <a:pt x="801" y="741"/>
                </a:cubicBezTo>
                <a:close/>
                <a:moveTo>
                  <a:pt x="1601" y="733"/>
                </a:moveTo>
                <a:cubicBezTo>
                  <a:pt x="1601" y="730"/>
                  <a:pt x="1604" y="727"/>
                  <a:pt x="1607" y="727"/>
                </a:cubicBezTo>
                <a:cubicBezTo>
                  <a:pt x="1607" y="727"/>
                  <a:pt x="1607" y="727"/>
                  <a:pt x="1607" y="727"/>
                </a:cubicBezTo>
                <a:cubicBezTo>
                  <a:pt x="1611" y="727"/>
                  <a:pt x="1613" y="730"/>
                  <a:pt x="1613" y="733"/>
                </a:cubicBezTo>
                <a:cubicBezTo>
                  <a:pt x="1613" y="733"/>
                  <a:pt x="1613" y="733"/>
                  <a:pt x="1613" y="733"/>
                </a:cubicBezTo>
                <a:cubicBezTo>
                  <a:pt x="1613" y="736"/>
                  <a:pt x="1611" y="739"/>
                  <a:pt x="1607" y="739"/>
                </a:cubicBezTo>
                <a:cubicBezTo>
                  <a:pt x="1607" y="739"/>
                  <a:pt x="1607" y="739"/>
                  <a:pt x="1607" y="739"/>
                </a:cubicBezTo>
                <a:cubicBezTo>
                  <a:pt x="1604" y="739"/>
                  <a:pt x="1601" y="736"/>
                  <a:pt x="1601" y="733"/>
                </a:cubicBezTo>
                <a:close/>
                <a:moveTo>
                  <a:pt x="2402" y="717"/>
                </a:moveTo>
                <a:cubicBezTo>
                  <a:pt x="2402" y="714"/>
                  <a:pt x="2405" y="711"/>
                  <a:pt x="2408" y="711"/>
                </a:cubicBezTo>
                <a:cubicBezTo>
                  <a:pt x="2408" y="711"/>
                  <a:pt x="2408" y="711"/>
                  <a:pt x="2408" y="711"/>
                </a:cubicBezTo>
                <a:cubicBezTo>
                  <a:pt x="2412" y="711"/>
                  <a:pt x="2414" y="714"/>
                  <a:pt x="2414" y="717"/>
                </a:cubicBezTo>
                <a:cubicBezTo>
                  <a:pt x="2414" y="717"/>
                  <a:pt x="2414" y="717"/>
                  <a:pt x="2414" y="717"/>
                </a:cubicBezTo>
                <a:cubicBezTo>
                  <a:pt x="2414" y="721"/>
                  <a:pt x="2412" y="723"/>
                  <a:pt x="2408" y="723"/>
                </a:cubicBezTo>
                <a:cubicBezTo>
                  <a:pt x="2408" y="723"/>
                  <a:pt x="2408" y="723"/>
                  <a:pt x="2408" y="723"/>
                </a:cubicBezTo>
                <a:cubicBezTo>
                  <a:pt x="2405" y="723"/>
                  <a:pt x="2402" y="721"/>
                  <a:pt x="2402" y="717"/>
                </a:cubicBezTo>
                <a:close/>
                <a:moveTo>
                  <a:pt x="0" y="710"/>
                </a:moveTo>
                <a:cubicBezTo>
                  <a:pt x="0" y="706"/>
                  <a:pt x="2" y="704"/>
                  <a:pt x="6" y="704"/>
                </a:cubicBezTo>
                <a:cubicBezTo>
                  <a:pt x="6" y="704"/>
                  <a:pt x="6" y="704"/>
                  <a:pt x="6" y="704"/>
                </a:cubicBezTo>
                <a:cubicBezTo>
                  <a:pt x="9" y="704"/>
                  <a:pt x="12" y="706"/>
                  <a:pt x="12" y="710"/>
                </a:cubicBezTo>
                <a:cubicBezTo>
                  <a:pt x="12" y="710"/>
                  <a:pt x="12" y="710"/>
                  <a:pt x="12" y="710"/>
                </a:cubicBezTo>
                <a:cubicBezTo>
                  <a:pt x="12" y="713"/>
                  <a:pt x="9" y="716"/>
                  <a:pt x="6" y="716"/>
                </a:cubicBezTo>
                <a:cubicBezTo>
                  <a:pt x="6" y="716"/>
                  <a:pt x="6" y="716"/>
                  <a:pt x="6" y="716"/>
                </a:cubicBezTo>
                <a:cubicBezTo>
                  <a:pt x="2" y="716"/>
                  <a:pt x="0" y="713"/>
                  <a:pt x="0" y="710"/>
                </a:cubicBezTo>
                <a:close/>
                <a:moveTo>
                  <a:pt x="801" y="709"/>
                </a:moveTo>
                <a:cubicBezTo>
                  <a:pt x="801" y="705"/>
                  <a:pt x="803" y="703"/>
                  <a:pt x="807" y="703"/>
                </a:cubicBezTo>
                <a:cubicBezTo>
                  <a:pt x="807" y="703"/>
                  <a:pt x="807" y="703"/>
                  <a:pt x="807" y="703"/>
                </a:cubicBezTo>
                <a:cubicBezTo>
                  <a:pt x="810" y="703"/>
                  <a:pt x="813" y="705"/>
                  <a:pt x="813" y="709"/>
                </a:cubicBezTo>
                <a:cubicBezTo>
                  <a:pt x="813" y="709"/>
                  <a:pt x="813" y="709"/>
                  <a:pt x="813" y="709"/>
                </a:cubicBezTo>
                <a:cubicBezTo>
                  <a:pt x="813" y="712"/>
                  <a:pt x="810" y="715"/>
                  <a:pt x="807" y="715"/>
                </a:cubicBezTo>
                <a:cubicBezTo>
                  <a:pt x="807" y="715"/>
                  <a:pt x="807" y="715"/>
                  <a:pt x="807" y="715"/>
                </a:cubicBezTo>
                <a:cubicBezTo>
                  <a:pt x="803" y="715"/>
                  <a:pt x="801" y="712"/>
                  <a:pt x="801" y="709"/>
                </a:cubicBezTo>
                <a:close/>
                <a:moveTo>
                  <a:pt x="1601" y="701"/>
                </a:moveTo>
                <a:cubicBezTo>
                  <a:pt x="1601" y="698"/>
                  <a:pt x="1604" y="695"/>
                  <a:pt x="1607" y="695"/>
                </a:cubicBezTo>
                <a:cubicBezTo>
                  <a:pt x="1607" y="695"/>
                  <a:pt x="1607" y="695"/>
                  <a:pt x="1607" y="695"/>
                </a:cubicBezTo>
                <a:cubicBezTo>
                  <a:pt x="1611" y="695"/>
                  <a:pt x="1613" y="698"/>
                  <a:pt x="1613" y="701"/>
                </a:cubicBezTo>
                <a:cubicBezTo>
                  <a:pt x="1613" y="701"/>
                  <a:pt x="1613" y="701"/>
                  <a:pt x="1613" y="701"/>
                </a:cubicBezTo>
                <a:cubicBezTo>
                  <a:pt x="1613" y="704"/>
                  <a:pt x="1611" y="707"/>
                  <a:pt x="1607" y="707"/>
                </a:cubicBezTo>
                <a:cubicBezTo>
                  <a:pt x="1607" y="707"/>
                  <a:pt x="1607" y="707"/>
                  <a:pt x="1607" y="707"/>
                </a:cubicBezTo>
                <a:cubicBezTo>
                  <a:pt x="1604" y="707"/>
                  <a:pt x="1601" y="704"/>
                  <a:pt x="1601" y="701"/>
                </a:cubicBezTo>
                <a:close/>
                <a:moveTo>
                  <a:pt x="2402" y="685"/>
                </a:moveTo>
                <a:cubicBezTo>
                  <a:pt x="2402" y="682"/>
                  <a:pt x="2405" y="679"/>
                  <a:pt x="2408" y="679"/>
                </a:cubicBezTo>
                <a:cubicBezTo>
                  <a:pt x="2408" y="679"/>
                  <a:pt x="2408" y="679"/>
                  <a:pt x="2408" y="679"/>
                </a:cubicBezTo>
                <a:cubicBezTo>
                  <a:pt x="2412" y="679"/>
                  <a:pt x="2414" y="682"/>
                  <a:pt x="2414" y="685"/>
                </a:cubicBezTo>
                <a:cubicBezTo>
                  <a:pt x="2414" y="685"/>
                  <a:pt x="2414" y="685"/>
                  <a:pt x="2414" y="685"/>
                </a:cubicBezTo>
                <a:cubicBezTo>
                  <a:pt x="2414" y="689"/>
                  <a:pt x="2412" y="691"/>
                  <a:pt x="2408" y="691"/>
                </a:cubicBezTo>
                <a:cubicBezTo>
                  <a:pt x="2408" y="691"/>
                  <a:pt x="2408" y="691"/>
                  <a:pt x="2408" y="691"/>
                </a:cubicBezTo>
                <a:cubicBezTo>
                  <a:pt x="2405" y="691"/>
                  <a:pt x="2402" y="689"/>
                  <a:pt x="2402" y="685"/>
                </a:cubicBezTo>
                <a:close/>
                <a:moveTo>
                  <a:pt x="0" y="678"/>
                </a:moveTo>
                <a:cubicBezTo>
                  <a:pt x="0" y="674"/>
                  <a:pt x="2" y="672"/>
                  <a:pt x="6" y="672"/>
                </a:cubicBezTo>
                <a:cubicBezTo>
                  <a:pt x="6" y="672"/>
                  <a:pt x="6" y="672"/>
                  <a:pt x="6" y="672"/>
                </a:cubicBezTo>
                <a:cubicBezTo>
                  <a:pt x="9" y="672"/>
                  <a:pt x="12" y="674"/>
                  <a:pt x="12" y="678"/>
                </a:cubicBezTo>
                <a:cubicBezTo>
                  <a:pt x="12" y="678"/>
                  <a:pt x="12" y="678"/>
                  <a:pt x="12" y="678"/>
                </a:cubicBezTo>
                <a:cubicBezTo>
                  <a:pt x="12" y="681"/>
                  <a:pt x="9" y="684"/>
                  <a:pt x="6" y="684"/>
                </a:cubicBezTo>
                <a:cubicBezTo>
                  <a:pt x="6" y="684"/>
                  <a:pt x="6" y="684"/>
                  <a:pt x="6" y="684"/>
                </a:cubicBezTo>
                <a:cubicBezTo>
                  <a:pt x="2" y="684"/>
                  <a:pt x="0" y="681"/>
                  <a:pt x="0" y="678"/>
                </a:cubicBezTo>
                <a:close/>
                <a:moveTo>
                  <a:pt x="801" y="677"/>
                </a:moveTo>
                <a:cubicBezTo>
                  <a:pt x="801" y="673"/>
                  <a:pt x="803" y="671"/>
                  <a:pt x="807" y="671"/>
                </a:cubicBezTo>
                <a:cubicBezTo>
                  <a:pt x="807" y="671"/>
                  <a:pt x="807" y="671"/>
                  <a:pt x="807" y="671"/>
                </a:cubicBezTo>
                <a:cubicBezTo>
                  <a:pt x="810" y="671"/>
                  <a:pt x="813" y="673"/>
                  <a:pt x="813" y="677"/>
                </a:cubicBezTo>
                <a:cubicBezTo>
                  <a:pt x="813" y="677"/>
                  <a:pt x="813" y="677"/>
                  <a:pt x="813" y="677"/>
                </a:cubicBezTo>
                <a:cubicBezTo>
                  <a:pt x="813" y="680"/>
                  <a:pt x="810" y="683"/>
                  <a:pt x="807" y="683"/>
                </a:cubicBezTo>
                <a:cubicBezTo>
                  <a:pt x="807" y="683"/>
                  <a:pt x="807" y="683"/>
                  <a:pt x="807" y="683"/>
                </a:cubicBezTo>
                <a:cubicBezTo>
                  <a:pt x="803" y="683"/>
                  <a:pt x="801" y="680"/>
                  <a:pt x="801" y="677"/>
                </a:cubicBezTo>
                <a:close/>
                <a:moveTo>
                  <a:pt x="1601" y="669"/>
                </a:moveTo>
                <a:cubicBezTo>
                  <a:pt x="1601" y="666"/>
                  <a:pt x="1604" y="663"/>
                  <a:pt x="1607" y="663"/>
                </a:cubicBezTo>
                <a:cubicBezTo>
                  <a:pt x="1607" y="663"/>
                  <a:pt x="1607" y="663"/>
                  <a:pt x="1607" y="663"/>
                </a:cubicBezTo>
                <a:cubicBezTo>
                  <a:pt x="1611" y="663"/>
                  <a:pt x="1613" y="666"/>
                  <a:pt x="1613" y="669"/>
                </a:cubicBezTo>
                <a:cubicBezTo>
                  <a:pt x="1613" y="669"/>
                  <a:pt x="1613" y="669"/>
                  <a:pt x="1613" y="669"/>
                </a:cubicBezTo>
                <a:cubicBezTo>
                  <a:pt x="1613" y="672"/>
                  <a:pt x="1611" y="675"/>
                  <a:pt x="1607" y="675"/>
                </a:cubicBezTo>
                <a:cubicBezTo>
                  <a:pt x="1607" y="675"/>
                  <a:pt x="1607" y="675"/>
                  <a:pt x="1607" y="675"/>
                </a:cubicBezTo>
                <a:cubicBezTo>
                  <a:pt x="1604" y="675"/>
                  <a:pt x="1601" y="672"/>
                  <a:pt x="1601" y="669"/>
                </a:cubicBezTo>
                <a:close/>
                <a:moveTo>
                  <a:pt x="2402" y="653"/>
                </a:moveTo>
                <a:cubicBezTo>
                  <a:pt x="2402" y="650"/>
                  <a:pt x="2405" y="647"/>
                  <a:pt x="2408" y="647"/>
                </a:cubicBezTo>
                <a:cubicBezTo>
                  <a:pt x="2408" y="647"/>
                  <a:pt x="2408" y="647"/>
                  <a:pt x="2408" y="647"/>
                </a:cubicBezTo>
                <a:cubicBezTo>
                  <a:pt x="2412" y="647"/>
                  <a:pt x="2414" y="650"/>
                  <a:pt x="2414" y="653"/>
                </a:cubicBezTo>
                <a:cubicBezTo>
                  <a:pt x="2414" y="653"/>
                  <a:pt x="2414" y="653"/>
                  <a:pt x="2414" y="653"/>
                </a:cubicBezTo>
                <a:cubicBezTo>
                  <a:pt x="2414" y="657"/>
                  <a:pt x="2412" y="659"/>
                  <a:pt x="2408" y="659"/>
                </a:cubicBezTo>
                <a:cubicBezTo>
                  <a:pt x="2408" y="659"/>
                  <a:pt x="2408" y="659"/>
                  <a:pt x="2408" y="659"/>
                </a:cubicBezTo>
                <a:cubicBezTo>
                  <a:pt x="2405" y="659"/>
                  <a:pt x="2402" y="657"/>
                  <a:pt x="2402" y="653"/>
                </a:cubicBezTo>
                <a:close/>
                <a:moveTo>
                  <a:pt x="0" y="646"/>
                </a:moveTo>
                <a:cubicBezTo>
                  <a:pt x="0" y="642"/>
                  <a:pt x="2" y="640"/>
                  <a:pt x="6" y="640"/>
                </a:cubicBezTo>
                <a:cubicBezTo>
                  <a:pt x="6" y="640"/>
                  <a:pt x="6" y="640"/>
                  <a:pt x="6" y="640"/>
                </a:cubicBezTo>
                <a:cubicBezTo>
                  <a:pt x="9" y="640"/>
                  <a:pt x="12" y="642"/>
                  <a:pt x="12" y="646"/>
                </a:cubicBezTo>
                <a:cubicBezTo>
                  <a:pt x="12" y="646"/>
                  <a:pt x="12" y="646"/>
                  <a:pt x="12" y="646"/>
                </a:cubicBezTo>
                <a:cubicBezTo>
                  <a:pt x="12" y="649"/>
                  <a:pt x="9" y="652"/>
                  <a:pt x="6" y="652"/>
                </a:cubicBezTo>
                <a:cubicBezTo>
                  <a:pt x="6" y="652"/>
                  <a:pt x="6" y="652"/>
                  <a:pt x="6" y="652"/>
                </a:cubicBezTo>
                <a:cubicBezTo>
                  <a:pt x="2" y="652"/>
                  <a:pt x="0" y="649"/>
                  <a:pt x="0" y="646"/>
                </a:cubicBezTo>
                <a:close/>
                <a:moveTo>
                  <a:pt x="801" y="645"/>
                </a:moveTo>
                <a:cubicBezTo>
                  <a:pt x="801" y="641"/>
                  <a:pt x="803" y="639"/>
                  <a:pt x="807" y="639"/>
                </a:cubicBezTo>
                <a:cubicBezTo>
                  <a:pt x="807" y="639"/>
                  <a:pt x="807" y="639"/>
                  <a:pt x="807" y="639"/>
                </a:cubicBezTo>
                <a:cubicBezTo>
                  <a:pt x="810" y="639"/>
                  <a:pt x="813" y="641"/>
                  <a:pt x="813" y="645"/>
                </a:cubicBezTo>
                <a:cubicBezTo>
                  <a:pt x="813" y="645"/>
                  <a:pt x="813" y="645"/>
                  <a:pt x="813" y="645"/>
                </a:cubicBezTo>
                <a:cubicBezTo>
                  <a:pt x="813" y="648"/>
                  <a:pt x="810" y="651"/>
                  <a:pt x="807" y="651"/>
                </a:cubicBezTo>
                <a:cubicBezTo>
                  <a:pt x="807" y="651"/>
                  <a:pt x="807" y="651"/>
                  <a:pt x="807" y="651"/>
                </a:cubicBezTo>
                <a:cubicBezTo>
                  <a:pt x="803" y="651"/>
                  <a:pt x="801" y="648"/>
                  <a:pt x="801" y="645"/>
                </a:cubicBezTo>
                <a:close/>
                <a:moveTo>
                  <a:pt x="1601" y="637"/>
                </a:moveTo>
                <a:cubicBezTo>
                  <a:pt x="1601" y="634"/>
                  <a:pt x="1604" y="631"/>
                  <a:pt x="1607" y="631"/>
                </a:cubicBezTo>
                <a:cubicBezTo>
                  <a:pt x="1607" y="631"/>
                  <a:pt x="1607" y="631"/>
                  <a:pt x="1607" y="631"/>
                </a:cubicBezTo>
                <a:cubicBezTo>
                  <a:pt x="1611" y="631"/>
                  <a:pt x="1613" y="634"/>
                  <a:pt x="1613" y="637"/>
                </a:cubicBezTo>
                <a:cubicBezTo>
                  <a:pt x="1613" y="637"/>
                  <a:pt x="1613" y="637"/>
                  <a:pt x="1613" y="637"/>
                </a:cubicBezTo>
                <a:cubicBezTo>
                  <a:pt x="1613" y="640"/>
                  <a:pt x="1611" y="643"/>
                  <a:pt x="1607" y="643"/>
                </a:cubicBezTo>
                <a:cubicBezTo>
                  <a:pt x="1607" y="643"/>
                  <a:pt x="1607" y="643"/>
                  <a:pt x="1607" y="643"/>
                </a:cubicBezTo>
                <a:cubicBezTo>
                  <a:pt x="1604" y="643"/>
                  <a:pt x="1601" y="640"/>
                  <a:pt x="1601" y="637"/>
                </a:cubicBezTo>
                <a:close/>
                <a:moveTo>
                  <a:pt x="2402" y="621"/>
                </a:moveTo>
                <a:cubicBezTo>
                  <a:pt x="2402" y="618"/>
                  <a:pt x="2405" y="615"/>
                  <a:pt x="2408" y="615"/>
                </a:cubicBezTo>
                <a:cubicBezTo>
                  <a:pt x="2408" y="615"/>
                  <a:pt x="2408" y="615"/>
                  <a:pt x="2408" y="615"/>
                </a:cubicBezTo>
                <a:cubicBezTo>
                  <a:pt x="2412" y="615"/>
                  <a:pt x="2414" y="618"/>
                  <a:pt x="2414" y="621"/>
                </a:cubicBezTo>
                <a:cubicBezTo>
                  <a:pt x="2414" y="621"/>
                  <a:pt x="2414" y="621"/>
                  <a:pt x="2414" y="621"/>
                </a:cubicBezTo>
                <a:cubicBezTo>
                  <a:pt x="2414" y="625"/>
                  <a:pt x="2412" y="627"/>
                  <a:pt x="2408" y="627"/>
                </a:cubicBezTo>
                <a:cubicBezTo>
                  <a:pt x="2408" y="627"/>
                  <a:pt x="2408" y="627"/>
                  <a:pt x="2408" y="627"/>
                </a:cubicBezTo>
                <a:cubicBezTo>
                  <a:pt x="2405" y="627"/>
                  <a:pt x="2402" y="625"/>
                  <a:pt x="2402" y="621"/>
                </a:cubicBezTo>
                <a:close/>
                <a:moveTo>
                  <a:pt x="0" y="614"/>
                </a:moveTo>
                <a:cubicBezTo>
                  <a:pt x="0" y="610"/>
                  <a:pt x="2" y="608"/>
                  <a:pt x="6" y="608"/>
                </a:cubicBezTo>
                <a:cubicBezTo>
                  <a:pt x="6" y="608"/>
                  <a:pt x="6" y="608"/>
                  <a:pt x="6" y="608"/>
                </a:cubicBezTo>
                <a:cubicBezTo>
                  <a:pt x="9" y="608"/>
                  <a:pt x="12" y="610"/>
                  <a:pt x="12" y="614"/>
                </a:cubicBezTo>
                <a:cubicBezTo>
                  <a:pt x="12" y="614"/>
                  <a:pt x="12" y="614"/>
                  <a:pt x="12" y="614"/>
                </a:cubicBezTo>
                <a:cubicBezTo>
                  <a:pt x="12" y="617"/>
                  <a:pt x="9" y="620"/>
                  <a:pt x="6" y="620"/>
                </a:cubicBezTo>
                <a:cubicBezTo>
                  <a:pt x="6" y="620"/>
                  <a:pt x="6" y="620"/>
                  <a:pt x="6" y="620"/>
                </a:cubicBezTo>
                <a:cubicBezTo>
                  <a:pt x="2" y="620"/>
                  <a:pt x="0" y="617"/>
                  <a:pt x="0" y="614"/>
                </a:cubicBezTo>
                <a:close/>
                <a:moveTo>
                  <a:pt x="801" y="613"/>
                </a:moveTo>
                <a:cubicBezTo>
                  <a:pt x="801" y="609"/>
                  <a:pt x="803" y="607"/>
                  <a:pt x="807" y="607"/>
                </a:cubicBezTo>
                <a:cubicBezTo>
                  <a:pt x="807" y="607"/>
                  <a:pt x="807" y="607"/>
                  <a:pt x="807" y="607"/>
                </a:cubicBezTo>
                <a:cubicBezTo>
                  <a:pt x="810" y="607"/>
                  <a:pt x="813" y="609"/>
                  <a:pt x="813" y="613"/>
                </a:cubicBezTo>
                <a:cubicBezTo>
                  <a:pt x="813" y="613"/>
                  <a:pt x="813" y="613"/>
                  <a:pt x="813" y="613"/>
                </a:cubicBezTo>
                <a:cubicBezTo>
                  <a:pt x="813" y="616"/>
                  <a:pt x="810" y="619"/>
                  <a:pt x="807" y="619"/>
                </a:cubicBezTo>
                <a:cubicBezTo>
                  <a:pt x="807" y="619"/>
                  <a:pt x="807" y="619"/>
                  <a:pt x="807" y="619"/>
                </a:cubicBezTo>
                <a:cubicBezTo>
                  <a:pt x="803" y="619"/>
                  <a:pt x="801" y="616"/>
                  <a:pt x="801" y="613"/>
                </a:cubicBezTo>
                <a:close/>
                <a:moveTo>
                  <a:pt x="1601" y="605"/>
                </a:moveTo>
                <a:cubicBezTo>
                  <a:pt x="1601" y="602"/>
                  <a:pt x="1604" y="599"/>
                  <a:pt x="1607" y="599"/>
                </a:cubicBezTo>
                <a:cubicBezTo>
                  <a:pt x="1607" y="599"/>
                  <a:pt x="1607" y="599"/>
                  <a:pt x="1607" y="599"/>
                </a:cubicBezTo>
                <a:cubicBezTo>
                  <a:pt x="1611" y="599"/>
                  <a:pt x="1613" y="602"/>
                  <a:pt x="1613" y="605"/>
                </a:cubicBezTo>
                <a:cubicBezTo>
                  <a:pt x="1613" y="605"/>
                  <a:pt x="1613" y="605"/>
                  <a:pt x="1613" y="605"/>
                </a:cubicBezTo>
                <a:cubicBezTo>
                  <a:pt x="1613" y="608"/>
                  <a:pt x="1611" y="611"/>
                  <a:pt x="1607" y="611"/>
                </a:cubicBezTo>
                <a:cubicBezTo>
                  <a:pt x="1607" y="611"/>
                  <a:pt x="1607" y="611"/>
                  <a:pt x="1607" y="611"/>
                </a:cubicBezTo>
                <a:cubicBezTo>
                  <a:pt x="1604" y="611"/>
                  <a:pt x="1601" y="608"/>
                  <a:pt x="1601" y="605"/>
                </a:cubicBezTo>
                <a:close/>
                <a:moveTo>
                  <a:pt x="2402" y="589"/>
                </a:moveTo>
                <a:cubicBezTo>
                  <a:pt x="2402" y="586"/>
                  <a:pt x="2405" y="583"/>
                  <a:pt x="2408" y="583"/>
                </a:cubicBezTo>
                <a:cubicBezTo>
                  <a:pt x="2408" y="583"/>
                  <a:pt x="2408" y="583"/>
                  <a:pt x="2408" y="583"/>
                </a:cubicBezTo>
                <a:cubicBezTo>
                  <a:pt x="2412" y="583"/>
                  <a:pt x="2414" y="586"/>
                  <a:pt x="2414" y="589"/>
                </a:cubicBezTo>
                <a:cubicBezTo>
                  <a:pt x="2414" y="589"/>
                  <a:pt x="2414" y="589"/>
                  <a:pt x="2414" y="589"/>
                </a:cubicBezTo>
                <a:cubicBezTo>
                  <a:pt x="2414" y="593"/>
                  <a:pt x="2412" y="595"/>
                  <a:pt x="2408" y="595"/>
                </a:cubicBezTo>
                <a:cubicBezTo>
                  <a:pt x="2408" y="595"/>
                  <a:pt x="2408" y="595"/>
                  <a:pt x="2408" y="595"/>
                </a:cubicBezTo>
                <a:cubicBezTo>
                  <a:pt x="2405" y="595"/>
                  <a:pt x="2402" y="593"/>
                  <a:pt x="2402" y="589"/>
                </a:cubicBezTo>
                <a:close/>
                <a:moveTo>
                  <a:pt x="0" y="582"/>
                </a:moveTo>
                <a:cubicBezTo>
                  <a:pt x="0" y="578"/>
                  <a:pt x="2" y="576"/>
                  <a:pt x="6" y="576"/>
                </a:cubicBezTo>
                <a:cubicBezTo>
                  <a:pt x="6" y="576"/>
                  <a:pt x="6" y="576"/>
                  <a:pt x="6" y="576"/>
                </a:cubicBezTo>
                <a:cubicBezTo>
                  <a:pt x="9" y="576"/>
                  <a:pt x="12" y="578"/>
                  <a:pt x="12" y="582"/>
                </a:cubicBezTo>
                <a:cubicBezTo>
                  <a:pt x="12" y="582"/>
                  <a:pt x="12" y="582"/>
                  <a:pt x="12" y="582"/>
                </a:cubicBezTo>
                <a:cubicBezTo>
                  <a:pt x="12" y="585"/>
                  <a:pt x="9" y="588"/>
                  <a:pt x="6" y="588"/>
                </a:cubicBezTo>
                <a:cubicBezTo>
                  <a:pt x="6" y="588"/>
                  <a:pt x="6" y="588"/>
                  <a:pt x="6" y="588"/>
                </a:cubicBezTo>
                <a:cubicBezTo>
                  <a:pt x="2" y="588"/>
                  <a:pt x="0" y="585"/>
                  <a:pt x="0" y="582"/>
                </a:cubicBezTo>
                <a:close/>
                <a:moveTo>
                  <a:pt x="801" y="581"/>
                </a:moveTo>
                <a:cubicBezTo>
                  <a:pt x="801" y="577"/>
                  <a:pt x="803" y="575"/>
                  <a:pt x="807" y="575"/>
                </a:cubicBezTo>
                <a:cubicBezTo>
                  <a:pt x="807" y="575"/>
                  <a:pt x="807" y="575"/>
                  <a:pt x="807" y="575"/>
                </a:cubicBezTo>
                <a:cubicBezTo>
                  <a:pt x="810" y="575"/>
                  <a:pt x="813" y="577"/>
                  <a:pt x="813" y="581"/>
                </a:cubicBezTo>
                <a:cubicBezTo>
                  <a:pt x="813" y="581"/>
                  <a:pt x="813" y="581"/>
                  <a:pt x="813" y="581"/>
                </a:cubicBezTo>
                <a:cubicBezTo>
                  <a:pt x="813" y="584"/>
                  <a:pt x="810" y="587"/>
                  <a:pt x="807" y="587"/>
                </a:cubicBezTo>
                <a:cubicBezTo>
                  <a:pt x="807" y="587"/>
                  <a:pt x="807" y="587"/>
                  <a:pt x="807" y="587"/>
                </a:cubicBezTo>
                <a:cubicBezTo>
                  <a:pt x="803" y="587"/>
                  <a:pt x="801" y="584"/>
                  <a:pt x="801" y="581"/>
                </a:cubicBezTo>
                <a:close/>
                <a:moveTo>
                  <a:pt x="1601" y="573"/>
                </a:moveTo>
                <a:cubicBezTo>
                  <a:pt x="1601" y="570"/>
                  <a:pt x="1604" y="567"/>
                  <a:pt x="1607" y="567"/>
                </a:cubicBezTo>
                <a:cubicBezTo>
                  <a:pt x="1607" y="567"/>
                  <a:pt x="1607" y="567"/>
                  <a:pt x="1607" y="567"/>
                </a:cubicBezTo>
                <a:cubicBezTo>
                  <a:pt x="1611" y="567"/>
                  <a:pt x="1613" y="570"/>
                  <a:pt x="1613" y="573"/>
                </a:cubicBezTo>
                <a:cubicBezTo>
                  <a:pt x="1613" y="573"/>
                  <a:pt x="1613" y="573"/>
                  <a:pt x="1613" y="573"/>
                </a:cubicBezTo>
                <a:cubicBezTo>
                  <a:pt x="1613" y="576"/>
                  <a:pt x="1611" y="579"/>
                  <a:pt x="1607" y="579"/>
                </a:cubicBezTo>
                <a:cubicBezTo>
                  <a:pt x="1607" y="579"/>
                  <a:pt x="1607" y="579"/>
                  <a:pt x="1607" y="579"/>
                </a:cubicBezTo>
                <a:cubicBezTo>
                  <a:pt x="1604" y="579"/>
                  <a:pt x="1601" y="576"/>
                  <a:pt x="1601" y="573"/>
                </a:cubicBezTo>
                <a:close/>
                <a:moveTo>
                  <a:pt x="2402" y="557"/>
                </a:moveTo>
                <a:cubicBezTo>
                  <a:pt x="2402" y="554"/>
                  <a:pt x="2405" y="551"/>
                  <a:pt x="2408" y="551"/>
                </a:cubicBezTo>
                <a:cubicBezTo>
                  <a:pt x="2408" y="551"/>
                  <a:pt x="2408" y="551"/>
                  <a:pt x="2408" y="551"/>
                </a:cubicBezTo>
                <a:cubicBezTo>
                  <a:pt x="2412" y="551"/>
                  <a:pt x="2414" y="554"/>
                  <a:pt x="2414" y="557"/>
                </a:cubicBezTo>
                <a:cubicBezTo>
                  <a:pt x="2414" y="557"/>
                  <a:pt x="2414" y="557"/>
                  <a:pt x="2414" y="557"/>
                </a:cubicBezTo>
                <a:cubicBezTo>
                  <a:pt x="2414" y="561"/>
                  <a:pt x="2412" y="563"/>
                  <a:pt x="2408" y="563"/>
                </a:cubicBezTo>
                <a:cubicBezTo>
                  <a:pt x="2408" y="563"/>
                  <a:pt x="2408" y="563"/>
                  <a:pt x="2408" y="563"/>
                </a:cubicBezTo>
                <a:cubicBezTo>
                  <a:pt x="2405" y="563"/>
                  <a:pt x="2402" y="561"/>
                  <a:pt x="2402" y="557"/>
                </a:cubicBezTo>
                <a:close/>
                <a:moveTo>
                  <a:pt x="0" y="550"/>
                </a:moveTo>
                <a:cubicBezTo>
                  <a:pt x="0" y="546"/>
                  <a:pt x="2" y="544"/>
                  <a:pt x="6" y="544"/>
                </a:cubicBezTo>
                <a:cubicBezTo>
                  <a:pt x="6" y="544"/>
                  <a:pt x="6" y="544"/>
                  <a:pt x="6" y="544"/>
                </a:cubicBezTo>
                <a:cubicBezTo>
                  <a:pt x="9" y="544"/>
                  <a:pt x="12" y="546"/>
                  <a:pt x="12" y="550"/>
                </a:cubicBezTo>
                <a:cubicBezTo>
                  <a:pt x="12" y="550"/>
                  <a:pt x="12" y="550"/>
                  <a:pt x="12" y="550"/>
                </a:cubicBezTo>
                <a:cubicBezTo>
                  <a:pt x="12" y="553"/>
                  <a:pt x="9" y="556"/>
                  <a:pt x="6" y="556"/>
                </a:cubicBezTo>
                <a:cubicBezTo>
                  <a:pt x="6" y="556"/>
                  <a:pt x="6" y="556"/>
                  <a:pt x="6" y="556"/>
                </a:cubicBezTo>
                <a:cubicBezTo>
                  <a:pt x="2" y="556"/>
                  <a:pt x="0" y="553"/>
                  <a:pt x="0" y="550"/>
                </a:cubicBezTo>
                <a:close/>
                <a:moveTo>
                  <a:pt x="801" y="549"/>
                </a:moveTo>
                <a:cubicBezTo>
                  <a:pt x="801" y="545"/>
                  <a:pt x="803" y="543"/>
                  <a:pt x="807" y="543"/>
                </a:cubicBezTo>
                <a:cubicBezTo>
                  <a:pt x="807" y="543"/>
                  <a:pt x="807" y="543"/>
                  <a:pt x="807" y="543"/>
                </a:cubicBezTo>
                <a:cubicBezTo>
                  <a:pt x="810" y="543"/>
                  <a:pt x="813" y="545"/>
                  <a:pt x="813" y="549"/>
                </a:cubicBezTo>
                <a:cubicBezTo>
                  <a:pt x="813" y="549"/>
                  <a:pt x="813" y="549"/>
                  <a:pt x="813" y="549"/>
                </a:cubicBezTo>
                <a:cubicBezTo>
                  <a:pt x="813" y="552"/>
                  <a:pt x="810" y="555"/>
                  <a:pt x="807" y="555"/>
                </a:cubicBezTo>
                <a:cubicBezTo>
                  <a:pt x="807" y="555"/>
                  <a:pt x="807" y="555"/>
                  <a:pt x="807" y="555"/>
                </a:cubicBezTo>
                <a:cubicBezTo>
                  <a:pt x="803" y="555"/>
                  <a:pt x="801" y="552"/>
                  <a:pt x="801" y="549"/>
                </a:cubicBezTo>
                <a:close/>
                <a:moveTo>
                  <a:pt x="1601" y="541"/>
                </a:moveTo>
                <a:cubicBezTo>
                  <a:pt x="1601" y="538"/>
                  <a:pt x="1604" y="535"/>
                  <a:pt x="1607" y="535"/>
                </a:cubicBezTo>
                <a:cubicBezTo>
                  <a:pt x="1607" y="535"/>
                  <a:pt x="1607" y="535"/>
                  <a:pt x="1607" y="535"/>
                </a:cubicBezTo>
                <a:cubicBezTo>
                  <a:pt x="1611" y="535"/>
                  <a:pt x="1613" y="538"/>
                  <a:pt x="1613" y="541"/>
                </a:cubicBezTo>
                <a:cubicBezTo>
                  <a:pt x="1613" y="541"/>
                  <a:pt x="1613" y="541"/>
                  <a:pt x="1613" y="541"/>
                </a:cubicBezTo>
                <a:cubicBezTo>
                  <a:pt x="1613" y="544"/>
                  <a:pt x="1611" y="547"/>
                  <a:pt x="1607" y="547"/>
                </a:cubicBezTo>
                <a:cubicBezTo>
                  <a:pt x="1607" y="547"/>
                  <a:pt x="1607" y="547"/>
                  <a:pt x="1607" y="547"/>
                </a:cubicBezTo>
                <a:cubicBezTo>
                  <a:pt x="1604" y="547"/>
                  <a:pt x="1601" y="544"/>
                  <a:pt x="1601" y="541"/>
                </a:cubicBezTo>
                <a:close/>
                <a:moveTo>
                  <a:pt x="2402" y="525"/>
                </a:moveTo>
                <a:cubicBezTo>
                  <a:pt x="2402" y="522"/>
                  <a:pt x="2405" y="519"/>
                  <a:pt x="2408" y="519"/>
                </a:cubicBezTo>
                <a:cubicBezTo>
                  <a:pt x="2408" y="519"/>
                  <a:pt x="2408" y="519"/>
                  <a:pt x="2408" y="519"/>
                </a:cubicBezTo>
                <a:cubicBezTo>
                  <a:pt x="2412" y="519"/>
                  <a:pt x="2414" y="522"/>
                  <a:pt x="2414" y="525"/>
                </a:cubicBezTo>
                <a:cubicBezTo>
                  <a:pt x="2414" y="525"/>
                  <a:pt x="2414" y="525"/>
                  <a:pt x="2414" y="525"/>
                </a:cubicBezTo>
                <a:cubicBezTo>
                  <a:pt x="2414" y="529"/>
                  <a:pt x="2412" y="531"/>
                  <a:pt x="2408" y="531"/>
                </a:cubicBezTo>
                <a:cubicBezTo>
                  <a:pt x="2408" y="531"/>
                  <a:pt x="2408" y="531"/>
                  <a:pt x="2408" y="531"/>
                </a:cubicBezTo>
                <a:cubicBezTo>
                  <a:pt x="2405" y="531"/>
                  <a:pt x="2402" y="529"/>
                  <a:pt x="2402" y="525"/>
                </a:cubicBezTo>
                <a:close/>
                <a:moveTo>
                  <a:pt x="0" y="518"/>
                </a:moveTo>
                <a:cubicBezTo>
                  <a:pt x="0" y="514"/>
                  <a:pt x="2" y="512"/>
                  <a:pt x="6" y="512"/>
                </a:cubicBezTo>
                <a:cubicBezTo>
                  <a:pt x="6" y="512"/>
                  <a:pt x="6" y="512"/>
                  <a:pt x="6" y="512"/>
                </a:cubicBezTo>
                <a:cubicBezTo>
                  <a:pt x="9" y="512"/>
                  <a:pt x="12" y="514"/>
                  <a:pt x="12" y="518"/>
                </a:cubicBezTo>
                <a:cubicBezTo>
                  <a:pt x="12" y="518"/>
                  <a:pt x="12" y="518"/>
                  <a:pt x="12" y="518"/>
                </a:cubicBezTo>
                <a:cubicBezTo>
                  <a:pt x="12" y="521"/>
                  <a:pt x="9" y="524"/>
                  <a:pt x="6" y="524"/>
                </a:cubicBezTo>
                <a:cubicBezTo>
                  <a:pt x="6" y="524"/>
                  <a:pt x="6" y="524"/>
                  <a:pt x="6" y="524"/>
                </a:cubicBezTo>
                <a:cubicBezTo>
                  <a:pt x="2" y="524"/>
                  <a:pt x="0" y="521"/>
                  <a:pt x="0" y="518"/>
                </a:cubicBezTo>
                <a:close/>
                <a:moveTo>
                  <a:pt x="801" y="517"/>
                </a:moveTo>
                <a:cubicBezTo>
                  <a:pt x="801" y="513"/>
                  <a:pt x="803" y="511"/>
                  <a:pt x="807" y="511"/>
                </a:cubicBezTo>
                <a:cubicBezTo>
                  <a:pt x="807" y="511"/>
                  <a:pt x="807" y="511"/>
                  <a:pt x="807" y="511"/>
                </a:cubicBezTo>
                <a:cubicBezTo>
                  <a:pt x="810" y="511"/>
                  <a:pt x="813" y="513"/>
                  <a:pt x="813" y="517"/>
                </a:cubicBezTo>
                <a:cubicBezTo>
                  <a:pt x="813" y="517"/>
                  <a:pt x="813" y="517"/>
                  <a:pt x="813" y="517"/>
                </a:cubicBezTo>
                <a:cubicBezTo>
                  <a:pt x="813" y="520"/>
                  <a:pt x="810" y="523"/>
                  <a:pt x="807" y="523"/>
                </a:cubicBezTo>
                <a:cubicBezTo>
                  <a:pt x="807" y="523"/>
                  <a:pt x="807" y="523"/>
                  <a:pt x="807" y="523"/>
                </a:cubicBezTo>
                <a:cubicBezTo>
                  <a:pt x="803" y="523"/>
                  <a:pt x="801" y="520"/>
                  <a:pt x="801" y="517"/>
                </a:cubicBezTo>
                <a:close/>
                <a:moveTo>
                  <a:pt x="1601" y="509"/>
                </a:moveTo>
                <a:cubicBezTo>
                  <a:pt x="1601" y="506"/>
                  <a:pt x="1604" y="503"/>
                  <a:pt x="1607" y="503"/>
                </a:cubicBezTo>
                <a:cubicBezTo>
                  <a:pt x="1607" y="503"/>
                  <a:pt x="1607" y="503"/>
                  <a:pt x="1607" y="503"/>
                </a:cubicBezTo>
                <a:cubicBezTo>
                  <a:pt x="1611" y="503"/>
                  <a:pt x="1613" y="506"/>
                  <a:pt x="1613" y="509"/>
                </a:cubicBezTo>
                <a:cubicBezTo>
                  <a:pt x="1613" y="509"/>
                  <a:pt x="1613" y="509"/>
                  <a:pt x="1613" y="509"/>
                </a:cubicBezTo>
                <a:cubicBezTo>
                  <a:pt x="1613" y="512"/>
                  <a:pt x="1611" y="515"/>
                  <a:pt x="1607" y="515"/>
                </a:cubicBezTo>
                <a:cubicBezTo>
                  <a:pt x="1607" y="515"/>
                  <a:pt x="1607" y="515"/>
                  <a:pt x="1607" y="515"/>
                </a:cubicBezTo>
                <a:cubicBezTo>
                  <a:pt x="1604" y="515"/>
                  <a:pt x="1601" y="512"/>
                  <a:pt x="1601" y="509"/>
                </a:cubicBezTo>
                <a:close/>
                <a:moveTo>
                  <a:pt x="2402" y="493"/>
                </a:moveTo>
                <a:cubicBezTo>
                  <a:pt x="2402" y="490"/>
                  <a:pt x="2405" y="487"/>
                  <a:pt x="2408" y="487"/>
                </a:cubicBezTo>
                <a:cubicBezTo>
                  <a:pt x="2408" y="487"/>
                  <a:pt x="2408" y="487"/>
                  <a:pt x="2408" y="487"/>
                </a:cubicBezTo>
                <a:cubicBezTo>
                  <a:pt x="2412" y="487"/>
                  <a:pt x="2414" y="490"/>
                  <a:pt x="2414" y="493"/>
                </a:cubicBezTo>
                <a:cubicBezTo>
                  <a:pt x="2414" y="493"/>
                  <a:pt x="2414" y="493"/>
                  <a:pt x="2414" y="493"/>
                </a:cubicBezTo>
                <a:cubicBezTo>
                  <a:pt x="2414" y="497"/>
                  <a:pt x="2412" y="499"/>
                  <a:pt x="2408" y="499"/>
                </a:cubicBezTo>
                <a:cubicBezTo>
                  <a:pt x="2408" y="499"/>
                  <a:pt x="2408" y="499"/>
                  <a:pt x="2408" y="499"/>
                </a:cubicBezTo>
                <a:cubicBezTo>
                  <a:pt x="2405" y="499"/>
                  <a:pt x="2402" y="497"/>
                  <a:pt x="2402" y="493"/>
                </a:cubicBezTo>
                <a:close/>
                <a:moveTo>
                  <a:pt x="0" y="486"/>
                </a:moveTo>
                <a:cubicBezTo>
                  <a:pt x="0" y="482"/>
                  <a:pt x="2" y="480"/>
                  <a:pt x="6" y="480"/>
                </a:cubicBezTo>
                <a:cubicBezTo>
                  <a:pt x="6" y="480"/>
                  <a:pt x="6" y="480"/>
                  <a:pt x="6" y="480"/>
                </a:cubicBezTo>
                <a:cubicBezTo>
                  <a:pt x="9" y="480"/>
                  <a:pt x="12" y="482"/>
                  <a:pt x="12" y="486"/>
                </a:cubicBezTo>
                <a:cubicBezTo>
                  <a:pt x="12" y="486"/>
                  <a:pt x="12" y="486"/>
                  <a:pt x="12" y="486"/>
                </a:cubicBezTo>
                <a:cubicBezTo>
                  <a:pt x="12" y="489"/>
                  <a:pt x="9" y="492"/>
                  <a:pt x="6" y="492"/>
                </a:cubicBezTo>
                <a:cubicBezTo>
                  <a:pt x="6" y="492"/>
                  <a:pt x="6" y="492"/>
                  <a:pt x="6" y="492"/>
                </a:cubicBezTo>
                <a:cubicBezTo>
                  <a:pt x="2" y="492"/>
                  <a:pt x="0" y="489"/>
                  <a:pt x="0" y="486"/>
                </a:cubicBezTo>
                <a:close/>
                <a:moveTo>
                  <a:pt x="801" y="485"/>
                </a:moveTo>
                <a:cubicBezTo>
                  <a:pt x="801" y="481"/>
                  <a:pt x="803" y="479"/>
                  <a:pt x="807" y="479"/>
                </a:cubicBezTo>
                <a:cubicBezTo>
                  <a:pt x="807" y="479"/>
                  <a:pt x="807" y="479"/>
                  <a:pt x="807" y="479"/>
                </a:cubicBezTo>
                <a:cubicBezTo>
                  <a:pt x="810" y="479"/>
                  <a:pt x="813" y="481"/>
                  <a:pt x="813" y="485"/>
                </a:cubicBezTo>
                <a:cubicBezTo>
                  <a:pt x="813" y="485"/>
                  <a:pt x="813" y="485"/>
                  <a:pt x="813" y="485"/>
                </a:cubicBezTo>
                <a:cubicBezTo>
                  <a:pt x="813" y="488"/>
                  <a:pt x="810" y="491"/>
                  <a:pt x="807" y="491"/>
                </a:cubicBezTo>
                <a:cubicBezTo>
                  <a:pt x="807" y="491"/>
                  <a:pt x="807" y="491"/>
                  <a:pt x="807" y="491"/>
                </a:cubicBezTo>
                <a:cubicBezTo>
                  <a:pt x="803" y="491"/>
                  <a:pt x="801" y="488"/>
                  <a:pt x="801" y="485"/>
                </a:cubicBezTo>
                <a:close/>
                <a:moveTo>
                  <a:pt x="1601" y="477"/>
                </a:moveTo>
                <a:cubicBezTo>
                  <a:pt x="1601" y="474"/>
                  <a:pt x="1604" y="471"/>
                  <a:pt x="1607" y="471"/>
                </a:cubicBezTo>
                <a:cubicBezTo>
                  <a:pt x="1607" y="471"/>
                  <a:pt x="1607" y="471"/>
                  <a:pt x="1607" y="471"/>
                </a:cubicBezTo>
                <a:cubicBezTo>
                  <a:pt x="1611" y="471"/>
                  <a:pt x="1613" y="474"/>
                  <a:pt x="1613" y="477"/>
                </a:cubicBezTo>
                <a:cubicBezTo>
                  <a:pt x="1613" y="477"/>
                  <a:pt x="1613" y="477"/>
                  <a:pt x="1613" y="477"/>
                </a:cubicBezTo>
                <a:cubicBezTo>
                  <a:pt x="1613" y="480"/>
                  <a:pt x="1611" y="483"/>
                  <a:pt x="1607" y="483"/>
                </a:cubicBezTo>
                <a:cubicBezTo>
                  <a:pt x="1607" y="483"/>
                  <a:pt x="1607" y="483"/>
                  <a:pt x="1607" y="483"/>
                </a:cubicBezTo>
                <a:cubicBezTo>
                  <a:pt x="1604" y="483"/>
                  <a:pt x="1601" y="480"/>
                  <a:pt x="1601" y="477"/>
                </a:cubicBezTo>
                <a:close/>
                <a:moveTo>
                  <a:pt x="2402" y="461"/>
                </a:moveTo>
                <a:cubicBezTo>
                  <a:pt x="2402" y="458"/>
                  <a:pt x="2405" y="455"/>
                  <a:pt x="2408" y="455"/>
                </a:cubicBezTo>
                <a:cubicBezTo>
                  <a:pt x="2408" y="455"/>
                  <a:pt x="2408" y="455"/>
                  <a:pt x="2408" y="455"/>
                </a:cubicBezTo>
                <a:cubicBezTo>
                  <a:pt x="2412" y="455"/>
                  <a:pt x="2414" y="458"/>
                  <a:pt x="2414" y="461"/>
                </a:cubicBezTo>
                <a:cubicBezTo>
                  <a:pt x="2414" y="461"/>
                  <a:pt x="2414" y="461"/>
                  <a:pt x="2414" y="461"/>
                </a:cubicBezTo>
                <a:cubicBezTo>
                  <a:pt x="2414" y="465"/>
                  <a:pt x="2412" y="467"/>
                  <a:pt x="2408" y="467"/>
                </a:cubicBezTo>
                <a:cubicBezTo>
                  <a:pt x="2408" y="467"/>
                  <a:pt x="2408" y="467"/>
                  <a:pt x="2408" y="467"/>
                </a:cubicBezTo>
                <a:cubicBezTo>
                  <a:pt x="2405" y="467"/>
                  <a:pt x="2402" y="465"/>
                  <a:pt x="2402" y="461"/>
                </a:cubicBezTo>
                <a:close/>
                <a:moveTo>
                  <a:pt x="0" y="454"/>
                </a:moveTo>
                <a:cubicBezTo>
                  <a:pt x="0" y="450"/>
                  <a:pt x="2" y="448"/>
                  <a:pt x="6" y="448"/>
                </a:cubicBezTo>
                <a:cubicBezTo>
                  <a:pt x="6" y="448"/>
                  <a:pt x="6" y="448"/>
                  <a:pt x="6" y="448"/>
                </a:cubicBezTo>
                <a:cubicBezTo>
                  <a:pt x="9" y="448"/>
                  <a:pt x="12" y="450"/>
                  <a:pt x="12" y="454"/>
                </a:cubicBezTo>
                <a:cubicBezTo>
                  <a:pt x="12" y="454"/>
                  <a:pt x="12" y="454"/>
                  <a:pt x="12" y="454"/>
                </a:cubicBezTo>
                <a:cubicBezTo>
                  <a:pt x="12" y="457"/>
                  <a:pt x="9" y="460"/>
                  <a:pt x="6" y="460"/>
                </a:cubicBezTo>
                <a:cubicBezTo>
                  <a:pt x="6" y="460"/>
                  <a:pt x="6" y="460"/>
                  <a:pt x="6" y="460"/>
                </a:cubicBezTo>
                <a:cubicBezTo>
                  <a:pt x="2" y="460"/>
                  <a:pt x="0" y="457"/>
                  <a:pt x="0" y="454"/>
                </a:cubicBezTo>
                <a:close/>
                <a:moveTo>
                  <a:pt x="801" y="453"/>
                </a:moveTo>
                <a:cubicBezTo>
                  <a:pt x="801" y="449"/>
                  <a:pt x="803" y="447"/>
                  <a:pt x="807" y="447"/>
                </a:cubicBezTo>
                <a:cubicBezTo>
                  <a:pt x="807" y="447"/>
                  <a:pt x="807" y="447"/>
                  <a:pt x="807" y="447"/>
                </a:cubicBezTo>
                <a:cubicBezTo>
                  <a:pt x="810" y="447"/>
                  <a:pt x="813" y="449"/>
                  <a:pt x="813" y="453"/>
                </a:cubicBezTo>
                <a:cubicBezTo>
                  <a:pt x="813" y="453"/>
                  <a:pt x="813" y="453"/>
                  <a:pt x="813" y="453"/>
                </a:cubicBezTo>
                <a:cubicBezTo>
                  <a:pt x="813" y="456"/>
                  <a:pt x="810" y="459"/>
                  <a:pt x="807" y="459"/>
                </a:cubicBezTo>
                <a:cubicBezTo>
                  <a:pt x="807" y="459"/>
                  <a:pt x="807" y="459"/>
                  <a:pt x="807" y="459"/>
                </a:cubicBezTo>
                <a:cubicBezTo>
                  <a:pt x="803" y="459"/>
                  <a:pt x="801" y="456"/>
                  <a:pt x="801" y="453"/>
                </a:cubicBezTo>
                <a:close/>
                <a:moveTo>
                  <a:pt x="1601" y="445"/>
                </a:moveTo>
                <a:cubicBezTo>
                  <a:pt x="1601" y="442"/>
                  <a:pt x="1604" y="439"/>
                  <a:pt x="1607" y="439"/>
                </a:cubicBezTo>
                <a:cubicBezTo>
                  <a:pt x="1607" y="439"/>
                  <a:pt x="1607" y="439"/>
                  <a:pt x="1607" y="439"/>
                </a:cubicBezTo>
                <a:cubicBezTo>
                  <a:pt x="1611" y="439"/>
                  <a:pt x="1613" y="442"/>
                  <a:pt x="1613" y="445"/>
                </a:cubicBezTo>
                <a:cubicBezTo>
                  <a:pt x="1613" y="445"/>
                  <a:pt x="1613" y="445"/>
                  <a:pt x="1613" y="445"/>
                </a:cubicBezTo>
                <a:cubicBezTo>
                  <a:pt x="1613" y="448"/>
                  <a:pt x="1611" y="451"/>
                  <a:pt x="1607" y="451"/>
                </a:cubicBezTo>
                <a:cubicBezTo>
                  <a:pt x="1607" y="451"/>
                  <a:pt x="1607" y="451"/>
                  <a:pt x="1607" y="451"/>
                </a:cubicBezTo>
                <a:cubicBezTo>
                  <a:pt x="1604" y="451"/>
                  <a:pt x="1601" y="448"/>
                  <a:pt x="1601" y="445"/>
                </a:cubicBezTo>
                <a:close/>
                <a:moveTo>
                  <a:pt x="2402" y="429"/>
                </a:moveTo>
                <a:cubicBezTo>
                  <a:pt x="2402" y="426"/>
                  <a:pt x="2405" y="423"/>
                  <a:pt x="2408" y="423"/>
                </a:cubicBezTo>
                <a:cubicBezTo>
                  <a:pt x="2408" y="423"/>
                  <a:pt x="2408" y="423"/>
                  <a:pt x="2408" y="423"/>
                </a:cubicBezTo>
                <a:cubicBezTo>
                  <a:pt x="2412" y="423"/>
                  <a:pt x="2414" y="426"/>
                  <a:pt x="2414" y="429"/>
                </a:cubicBezTo>
                <a:cubicBezTo>
                  <a:pt x="2414" y="429"/>
                  <a:pt x="2414" y="429"/>
                  <a:pt x="2414" y="429"/>
                </a:cubicBezTo>
                <a:cubicBezTo>
                  <a:pt x="2414" y="433"/>
                  <a:pt x="2412" y="435"/>
                  <a:pt x="2408" y="435"/>
                </a:cubicBezTo>
                <a:cubicBezTo>
                  <a:pt x="2408" y="435"/>
                  <a:pt x="2408" y="435"/>
                  <a:pt x="2408" y="435"/>
                </a:cubicBezTo>
                <a:cubicBezTo>
                  <a:pt x="2405" y="435"/>
                  <a:pt x="2402" y="433"/>
                  <a:pt x="2402" y="429"/>
                </a:cubicBezTo>
                <a:close/>
                <a:moveTo>
                  <a:pt x="0" y="422"/>
                </a:moveTo>
                <a:cubicBezTo>
                  <a:pt x="0" y="418"/>
                  <a:pt x="2" y="416"/>
                  <a:pt x="6" y="416"/>
                </a:cubicBezTo>
                <a:cubicBezTo>
                  <a:pt x="6" y="416"/>
                  <a:pt x="6" y="416"/>
                  <a:pt x="6" y="416"/>
                </a:cubicBezTo>
                <a:cubicBezTo>
                  <a:pt x="9" y="416"/>
                  <a:pt x="12" y="418"/>
                  <a:pt x="12" y="422"/>
                </a:cubicBezTo>
                <a:cubicBezTo>
                  <a:pt x="12" y="422"/>
                  <a:pt x="12" y="422"/>
                  <a:pt x="12" y="422"/>
                </a:cubicBezTo>
                <a:cubicBezTo>
                  <a:pt x="12" y="425"/>
                  <a:pt x="9" y="428"/>
                  <a:pt x="6" y="428"/>
                </a:cubicBezTo>
                <a:cubicBezTo>
                  <a:pt x="6" y="428"/>
                  <a:pt x="6" y="428"/>
                  <a:pt x="6" y="428"/>
                </a:cubicBezTo>
                <a:cubicBezTo>
                  <a:pt x="2" y="428"/>
                  <a:pt x="0" y="425"/>
                  <a:pt x="0" y="422"/>
                </a:cubicBezTo>
                <a:close/>
                <a:moveTo>
                  <a:pt x="801" y="421"/>
                </a:moveTo>
                <a:cubicBezTo>
                  <a:pt x="801" y="417"/>
                  <a:pt x="803" y="415"/>
                  <a:pt x="807" y="415"/>
                </a:cubicBezTo>
                <a:cubicBezTo>
                  <a:pt x="807" y="415"/>
                  <a:pt x="807" y="415"/>
                  <a:pt x="807" y="415"/>
                </a:cubicBezTo>
                <a:cubicBezTo>
                  <a:pt x="810" y="415"/>
                  <a:pt x="813" y="417"/>
                  <a:pt x="813" y="421"/>
                </a:cubicBezTo>
                <a:cubicBezTo>
                  <a:pt x="813" y="421"/>
                  <a:pt x="813" y="421"/>
                  <a:pt x="813" y="421"/>
                </a:cubicBezTo>
                <a:cubicBezTo>
                  <a:pt x="813" y="424"/>
                  <a:pt x="810" y="427"/>
                  <a:pt x="807" y="427"/>
                </a:cubicBezTo>
                <a:cubicBezTo>
                  <a:pt x="807" y="427"/>
                  <a:pt x="807" y="427"/>
                  <a:pt x="807" y="427"/>
                </a:cubicBezTo>
                <a:cubicBezTo>
                  <a:pt x="803" y="427"/>
                  <a:pt x="801" y="424"/>
                  <a:pt x="801" y="421"/>
                </a:cubicBezTo>
                <a:close/>
                <a:moveTo>
                  <a:pt x="1601" y="413"/>
                </a:moveTo>
                <a:cubicBezTo>
                  <a:pt x="1601" y="410"/>
                  <a:pt x="1604" y="407"/>
                  <a:pt x="1607" y="407"/>
                </a:cubicBezTo>
                <a:cubicBezTo>
                  <a:pt x="1607" y="407"/>
                  <a:pt x="1607" y="407"/>
                  <a:pt x="1607" y="407"/>
                </a:cubicBezTo>
                <a:cubicBezTo>
                  <a:pt x="1611" y="407"/>
                  <a:pt x="1613" y="410"/>
                  <a:pt x="1613" y="413"/>
                </a:cubicBezTo>
                <a:cubicBezTo>
                  <a:pt x="1613" y="413"/>
                  <a:pt x="1613" y="413"/>
                  <a:pt x="1613" y="413"/>
                </a:cubicBezTo>
                <a:cubicBezTo>
                  <a:pt x="1613" y="416"/>
                  <a:pt x="1611" y="419"/>
                  <a:pt x="1607" y="419"/>
                </a:cubicBezTo>
                <a:cubicBezTo>
                  <a:pt x="1607" y="419"/>
                  <a:pt x="1607" y="419"/>
                  <a:pt x="1607" y="419"/>
                </a:cubicBezTo>
                <a:cubicBezTo>
                  <a:pt x="1604" y="419"/>
                  <a:pt x="1601" y="416"/>
                  <a:pt x="1601" y="413"/>
                </a:cubicBezTo>
                <a:close/>
                <a:moveTo>
                  <a:pt x="2402" y="397"/>
                </a:moveTo>
                <a:cubicBezTo>
                  <a:pt x="2402" y="394"/>
                  <a:pt x="2405" y="391"/>
                  <a:pt x="2408" y="391"/>
                </a:cubicBezTo>
                <a:cubicBezTo>
                  <a:pt x="2408" y="391"/>
                  <a:pt x="2408" y="391"/>
                  <a:pt x="2408" y="391"/>
                </a:cubicBezTo>
                <a:cubicBezTo>
                  <a:pt x="2412" y="391"/>
                  <a:pt x="2414" y="394"/>
                  <a:pt x="2414" y="397"/>
                </a:cubicBezTo>
                <a:cubicBezTo>
                  <a:pt x="2414" y="397"/>
                  <a:pt x="2414" y="397"/>
                  <a:pt x="2414" y="397"/>
                </a:cubicBezTo>
                <a:cubicBezTo>
                  <a:pt x="2414" y="401"/>
                  <a:pt x="2412" y="403"/>
                  <a:pt x="2408" y="403"/>
                </a:cubicBezTo>
                <a:cubicBezTo>
                  <a:pt x="2408" y="403"/>
                  <a:pt x="2408" y="403"/>
                  <a:pt x="2408" y="403"/>
                </a:cubicBezTo>
                <a:cubicBezTo>
                  <a:pt x="2405" y="403"/>
                  <a:pt x="2402" y="401"/>
                  <a:pt x="2402" y="397"/>
                </a:cubicBezTo>
                <a:close/>
                <a:moveTo>
                  <a:pt x="0" y="390"/>
                </a:moveTo>
                <a:cubicBezTo>
                  <a:pt x="0" y="386"/>
                  <a:pt x="2" y="384"/>
                  <a:pt x="6" y="384"/>
                </a:cubicBezTo>
                <a:cubicBezTo>
                  <a:pt x="6" y="384"/>
                  <a:pt x="6" y="384"/>
                  <a:pt x="6" y="384"/>
                </a:cubicBezTo>
                <a:cubicBezTo>
                  <a:pt x="9" y="384"/>
                  <a:pt x="12" y="386"/>
                  <a:pt x="12" y="390"/>
                </a:cubicBezTo>
                <a:cubicBezTo>
                  <a:pt x="12" y="390"/>
                  <a:pt x="12" y="390"/>
                  <a:pt x="12" y="390"/>
                </a:cubicBezTo>
                <a:cubicBezTo>
                  <a:pt x="12" y="393"/>
                  <a:pt x="9" y="396"/>
                  <a:pt x="6" y="396"/>
                </a:cubicBezTo>
                <a:cubicBezTo>
                  <a:pt x="6" y="396"/>
                  <a:pt x="6" y="396"/>
                  <a:pt x="6" y="396"/>
                </a:cubicBezTo>
                <a:cubicBezTo>
                  <a:pt x="2" y="396"/>
                  <a:pt x="0" y="393"/>
                  <a:pt x="0" y="390"/>
                </a:cubicBezTo>
                <a:close/>
                <a:moveTo>
                  <a:pt x="807" y="395"/>
                </a:moveTo>
                <a:cubicBezTo>
                  <a:pt x="803" y="395"/>
                  <a:pt x="801" y="392"/>
                  <a:pt x="801" y="388"/>
                </a:cubicBezTo>
                <a:cubicBezTo>
                  <a:pt x="801" y="388"/>
                  <a:pt x="801" y="388"/>
                  <a:pt x="801" y="388"/>
                </a:cubicBezTo>
                <a:cubicBezTo>
                  <a:pt x="801" y="388"/>
                  <a:pt x="801" y="388"/>
                  <a:pt x="801" y="388"/>
                </a:cubicBezTo>
                <a:cubicBezTo>
                  <a:pt x="801" y="388"/>
                  <a:pt x="801" y="388"/>
                  <a:pt x="801" y="388"/>
                </a:cubicBezTo>
                <a:cubicBezTo>
                  <a:pt x="801" y="385"/>
                  <a:pt x="804" y="383"/>
                  <a:pt x="807" y="383"/>
                </a:cubicBezTo>
                <a:cubicBezTo>
                  <a:pt x="807" y="383"/>
                  <a:pt x="807" y="383"/>
                  <a:pt x="807" y="383"/>
                </a:cubicBezTo>
                <a:cubicBezTo>
                  <a:pt x="810" y="383"/>
                  <a:pt x="813" y="386"/>
                  <a:pt x="813" y="389"/>
                </a:cubicBezTo>
                <a:cubicBezTo>
                  <a:pt x="813" y="389"/>
                  <a:pt x="813" y="389"/>
                  <a:pt x="813" y="389"/>
                </a:cubicBezTo>
                <a:cubicBezTo>
                  <a:pt x="813" y="392"/>
                  <a:pt x="810" y="395"/>
                  <a:pt x="807" y="395"/>
                </a:cubicBezTo>
                <a:cubicBezTo>
                  <a:pt x="807" y="395"/>
                  <a:pt x="807" y="395"/>
                  <a:pt x="807" y="395"/>
                </a:cubicBezTo>
                <a:cubicBezTo>
                  <a:pt x="807" y="395"/>
                  <a:pt x="807" y="395"/>
                  <a:pt x="807" y="395"/>
                </a:cubicBezTo>
                <a:close/>
                <a:moveTo>
                  <a:pt x="1601" y="381"/>
                </a:moveTo>
                <a:cubicBezTo>
                  <a:pt x="1600" y="378"/>
                  <a:pt x="1603" y="375"/>
                  <a:pt x="1606" y="375"/>
                </a:cubicBezTo>
                <a:cubicBezTo>
                  <a:pt x="1606" y="375"/>
                  <a:pt x="1606" y="375"/>
                  <a:pt x="1606" y="375"/>
                </a:cubicBezTo>
                <a:cubicBezTo>
                  <a:pt x="1610" y="375"/>
                  <a:pt x="1612" y="377"/>
                  <a:pt x="1613" y="381"/>
                </a:cubicBezTo>
                <a:cubicBezTo>
                  <a:pt x="1613" y="381"/>
                  <a:pt x="1613" y="381"/>
                  <a:pt x="1613" y="381"/>
                </a:cubicBezTo>
                <a:cubicBezTo>
                  <a:pt x="1613" y="384"/>
                  <a:pt x="1610" y="387"/>
                  <a:pt x="1607" y="387"/>
                </a:cubicBezTo>
                <a:cubicBezTo>
                  <a:pt x="1607" y="387"/>
                  <a:pt x="1607" y="387"/>
                  <a:pt x="1607" y="387"/>
                </a:cubicBezTo>
                <a:cubicBezTo>
                  <a:pt x="1607" y="387"/>
                  <a:pt x="1607" y="387"/>
                  <a:pt x="1607" y="387"/>
                </a:cubicBezTo>
                <a:cubicBezTo>
                  <a:pt x="1607" y="387"/>
                  <a:pt x="1607" y="387"/>
                  <a:pt x="1607" y="387"/>
                </a:cubicBezTo>
                <a:cubicBezTo>
                  <a:pt x="1604" y="387"/>
                  <a:pt x="1601" y="385"/>
                  <a:pt x="1601" y="381"/>
                </a:cubicBezTo>
                <a:close/>
                <a:moveTo>
                  <a:pt x="2402" y="365"/>
                </a:moveTo>
                <a:cubicBezTo>
                  <a:pt x="2402" y="362"/>
                  <a:pt x="2405" y="359"/>
                  <a:pt x="2408" y="359"/>
                </a:cubicBezTo>
                <a:cubicBezTo>
                  <a:pt x="2408" y="359"/>
                  <a:pt x="2408" y="359"/>
                  <a:pt x="2408" y="359"/>
                </a:cubicBezTo>
                <a:cubicBezTo>
                  <a:pt x="2412" y="359"/>
                  <a:pt x="2414" y="362"/>
                  <a:pt x="2414" y="365"/>
                </a:cubicBezTo>
                <a:cubicBezTo>
                  <a:pt x="2414" y="365"/>
                  <a:pt x="2414" y="365"/>
                  <a:pt x="2414" y="365"/>
                </a:cubicBezTo>
                <a:cubicBezTo>
                  <a:pt x="2414" y="369"/>
                  <a:pt x="2412" y="371"/>
                  <a:pt x="2408" y="371"/>
                </a:cubicBezTo>
                <a:cubicBezTo>
                  <a:pt x="2408" y="371"/>
                  <a:pt x="2408" y="371"/>
                  <a:pt x="2408" y="371"/>
                </a:cubicBezTo>
                <a:cubicBezTo>
                  <a:pt x="2405" y="371"/>
                  <a:pt x="2402" y="369"/>
                  <a:pt x="2402" y="365"/>
                </a:cubicBezTo>
                <a:close/>
                <a:moveTo>
                  <a:pt x="0" y="358"/>
                </a:moveTo>
                <a:cubicBezTo>
                  <a:pt x="0" y="354"/>
                  <a:pt x="2" y="352"/>
                  <a:pt x="6" y="352"/>
                </a:cubicBezTo>
                <a:cubicBezTo>
                  <a:pt x="6" y="352"/>
                  <a:pt x="6" y="352"/>
                  <a:pt x="6" y="352"/>
                </a:cubicBezTo>
                <a:cubicBezTo>
                  <a:pt x="9" y="352"/>
                  <a:pt x="12" y="354"/>
                  <a:pt x="12" y="358"/>
                </a:cubicBezTo>
                <a:cubicBezTo>
                  <a:pt x="12" y="358"/>
                  <a:pt x="12" y="358"/>
                  <a:pt x="12" y="358"/>
                </a:cubicBezTo>
                <a:cubicBezTo>
                  <a:pt x="12" y="361"/>
                  <a:pt x="9" y="364"/>
                  <a:pt x="6" y="364"/>
                </a:cubicBezTo>
                <a:cubicBezTo>
                  <a:pt x="6" y="364"/>
                  <a:pt x="6" y="364"/>
                  <a:pt x="6" y="364"/>
                </a:cubicBezTo>
                <a:cubicBezTo>
                  <a:pt x="2" y="364"/>
                  <a:pt x="0" y="361"/>
                  <a:pt x="0" y="358"/>
                </a:cubicBezTo>
                <a:close/>
                <a:moveTo>
                  <a:pt x="809" y="363"/>
                </a:moveTo>
                <a:cubicBezTo>
                  <a:pt x="806" y="362"/>
                  <a:pt x="803" y="359"/>
                  <a:pt x="804" y="356"/>
                </a:cubicBezTo>
                <a:cubicBezTo>
                  <a:pt x="804" y="356"/>
                  <a:pt x="804" y="356"/>
                  <a:pt x="804" y="356"/>
                </a:cubicBezTo>
                <a:cubicBezTo>
                  <a:pt x="804" y="353"/>
                  <a:pt x="807" y="350"/>
                  <a:pt x="810" y="351"/>
                </a:cubicBezTo>
                <a:cubicBezTo>
                  <a:pt x="810" y="351"/>
                  <a:pt x="810" y="351"/>
                  <a:pt x="810" y="351"/>
                </a:cubicBezTo>
                <a:cubicBezTo>
                  <a:pt x="814" y="351"/>
                  <a:pt x="816" y="354"/>
                  <a:pt x="816" y="358"/>
                </a:cubicBezTo>
                <a:cubicBezTo>
                  <a:pt x="816" y="358"/>
                  <a:pt x="816" y="358"/>
                  <a:pt x="816" y="358"/>
                </a:cubicBezTo>
                <a:cubicBezTo>
                  <a:pt x="815" y="361"/>
                  <a:pt x="813" y="363"/>
                  <a:pt x="810" y="363"/>
                </a:cubicBezTo>
                <a:cubicBezTo>
                  <a:pt x="810" y="363"/>
                  <a:pt x="810" y="363"/>
                  <a:pt x="810" y="363"/>
                </a:cubicBezTo>
                <a:cubicBezTo>
                  <a:pt x="809" y="363"/>
                  <a:pt x="809" y="363"/>
                  <a:pt x="809" y="363"/>
                </a:cubicBezTo>
                <a:close/>
                <a:moveTo>
                  <a:pt x="1597" y="350"/>
                </a:moveTo>
                <a:cubicBezTo>
                  <a:pt x="1597" y="350"/>
                  <a:pt x="1597" y="350"/>
                  <a:pt x="1597" y="350"/>
                </a:cubicBezTo>
                <a:cubicBezTo>
                  <a:pt x="1597" y="347"/>
                  <a:pt x="1599" y="344"/>
                  <a:pt x="1603" y="343"/>
                </a:cubicBezTo>
                <a:cubicBezTo>
                  <a:pt x="1603" y="343"/>
                  <a:pt x="1603" y="343"/>
                  <a:pt x="1603" y="343"/>
                </a:cubicBezTo>
                <a:cubicBezTo>
                  <a:pt x="1606" y="343"/>
                  <a:pt x="1609" y="345"/>
                  <a:pt x="1609" y="348"/>
                </a:cubicBezTo>
                <a:cubicBezTo>
                  <a:pt x="1609" y="348"/>
                  <a:pt x="1609" y="348"/>
                  <a:pt x="1609" y="348"/>
                </a:cubicBezTo>
                <a:cubicBezTo>
                  <a:pt x="1610" y="352"/>
                  <a:pt x="1608" y="355"/>
                  <a:pt x="1604" y="355"/>
                </a:cubicBezTo>
                <a:cubicBezTo>
                  <a:pt x="1604" y="355"/>
                  <a:pt x="1604" y="355"/>
                  <a:pt x="1604" y="355"/>
                </a:cubicBezTo>
                <a:cubicBezTo>
                  <a:pt x="1604" y="355"/>
                  <a:pt x="1604" y="355"/>
                  <a:pt x="1603" y="355"/>
                </a:cubicBezTo>
                <a:cubicBezTo>
                  <a:pt x="1603" y="355"/>
                  <a:pt x="1603" y="355"/>
                  <a:pt x="1603" y="355"/>
                </a:cubicBezTo>
                <a:cubicBezTo>
                  <a:pt x="1600" y="355"/>
                  <a:pt x="1598" y="353"/>
                  <a:pt x="1597" y="350"/>
                </a:cubicBezTo>
                <a:close/>
                <a:moveTo>
                  <a:pt x="2402" y="333"/>
                </a:moveTo>
                <a:cubicBezTo>
                  <a:pt x="2402" y="330"/>
                  <a:pt x="2405" y="327"/>
                  <a:pt x="2408" y="327"/>
                </a:cubicBezTo>
                <a:cubicBezTo>
                  <a:pt x="2408" y="327"/>
                  <a:pt x="2408" y="327"/>
                  <a:pt x="2408" y="327"/>
                </a:cubicBezTo>
                <a:cubicBezTo>
                  <a:pt x="2412" y="327"/>
                  <a:pt x="2414" y="330"/>
                  <a:pt x="2414" y="333"/>
                </a:cubicBezTo>
                <a:cubicBezTo>
                  <a:pt x="2414" y="333"/>
                  <a:pt x="2414" y="333"/>
                  <a:pt x="2414" y="333"/>
                </a:cubicBezTo>
                <a:cubicBezTo>
                  <a:pt x="2414" y="337"/>
                  <a:pt x="2412" y="339"/>
                  <a:pt x="2408" y="339"/>
                </a:cubicBezTo>
                <a:cubicBezTo>
                  <a:pt x="2408" y="339"/>
                  <a:pt x="2408" y="339"/>
                  <a:pt x="2408" y="339"/>
                </a:cubicBezTo>
                <a:cubicBezTo>
                  <a:pt x="2405" y="339"/>
                  <a:pt x="2402" y="337"/>
                  <a:pt x="2402" y="333"/>
                </a:cubicBezTo>
                <a:close/>
                <a:moveTo>
                  <a:pt x="0" y="326"/>
                </a:moveTo>
                <a:cubicBezTo>
                  <a:pt x="0" y="322"/>
                  <a:pt x="2" y="320"/>
                  <a:pt x="6" y="320"/>
                </a:cubicBezTo>
                <a:cubicBezTo>
                  <a:pt x="6" y="320"/>
                  <a:pt x="6" y="320"/>
                  <a:pt x="6" y="320"/>
                </a:cubicBezTo>
                <a:cubicBezTo>
                  <a:pt x="9" y="320"/>
                  <a:pt x="12" y="322"/>
                  <a:pt x="12" y="326"/>
                </a:cubicBezTo>
                <a:cubicBezTo>
                  <a:pt x="12" y="326"/>
                  <a:pt x="12" y="326"/>
                  <a:pt x="12" y="326"/>
                </a:cubicBezTo>
                <a:cubicBezTo>
                  <a:pt x="12" y="329"/>
                  <a:pt x="9" y="332"/>
                  <a:pt x="6" y="332"/>
                </a:cubicBezTo>
                <a:cubicBezTo>
                  <a:pt x="6" y="332"/>
                  <a:pt x="6" y="332"/>
                  <a:pt x="6" y="332"/>
                </a:cubicBezTo>
                <a:cubicBezTo>
                  <a:pt x="2" y="332"/>
                  <a:pt x="0" y="329"/>
                  <a:pt x="0" y="326"/>
                </a:cubicBezTo>
                <a:close/>
                <a:moveTo>
                  <a:pt x="814" y="331"/>
                </a:moveTo>
                <a:cubicBezTo>
                  <a:pt x="810" y="330"/>
                  <a:pt x="808" y="327"/>
                  <a:pt x="809" y="324"/>
                </a:cubicBezTo>
                <a:cubicBezTo>
                  <a:pt x="809" y="324"/>
                  <a:pt x="809" y="324"/>
                  <a:pt x="809" y="324"/>
                </a:cubicBezTo>
                <a:cubicBezTo>
                  <a:pt x="809" y="324"/>
                  <a:pt x="809" y="324"/>
                  <a:pt x="809" y="324"/>
                </a:cubicBezTo>
                <a:cubicBezTo>
                  <a:pt x="809" y="324"/>
                  <a:pt x="809" y="324"/>
                  <a:pt x="809" y="324"/>
                </a:cubicBezTo>
                <a:cubicBezTo>
                  <a:pt x="810" y="321"/>
                  <a:pt x="813" y="319"/>
                  <a:pt x="816" y="319"/>
                </a:cubicBezTo>
                <a:cubicBezTo>
                  <a:pt x="816" y="319"/>
                  <a:pt x="816" y="319"/>
                  <a:pt x="816" y="319"/>
                </a:cubicBezTo>
                <a:cubicBezTo>
                  <a:pt x="819" y="320"/>
                  <a:pt x="821" y="323"/>
                  <a:pt x="821" y="326"/>
                </a:cubicBezTo>
                <a:cubicBezTo>
                  <a:pt x="821" y="326"/>
                  <a:pt x="821" y="326"/>
                  <a:pt x="821" y="326"/>
                </a:cubicBezTo>
                <a:cubicBezTo>
                  <a:pt x="820" y="329"/>
                  <a:pt x="818" y="331"/>
                  <a:pt x="815" y="331"/>
                </a:cubicBezTo>
                <a:cubicBezTo>
                  <a:pt x="815" y="331"/>
                  <a:pt x="815" y="331"/>
                  <a:pt x="815" y="331"/>
                </a:cubicBezTo>
                <a:cubicBezTo>
                  <a:pt x="814" y="331"/>
                  <a:pt x="814" y="331"/>
                  <a:pt x="814" y="331"/>
                </a:cubicBezTo>
                <a:close/>
                <a:moveTo>
                  <a:pt x="1592" y="319"/>
                </a:moveTo>
                <a:cubicBezTo>
                  <a:pt x="1591" y="316"/>
                  <a:pt x="1593" y="313"/>
                  <a:pt x="1596" y="312"/>
                </a:cubicBezTo>
                <a:cubicBezTo>
                  <a:pt x="1596" y="312"/>
                  <a:pt x="1596" y="312"/>
                  <a:pt x="1596" y="312"/>
                </a:cubicBezTo>
                <a:cubicBezTo>
                  <a:pt x="1600" y="311"/>
                  <a:pt x="1603" y="313"/>
                  <a:pt x="1604" y="316"/>
                </a:cubicBezTo>
                <a:cubicBezTo>
                  <a:pt x="1604" y="316"/>
                  <a:pt x="1604" y="316"/>
                  <a:pt x="1604" y="316"/>
                </a:cubicBezTo>
                <a:cubicBezTo>
                  <a:pt x="1604" y="320"/>
                  <a:pt x="1602" y="323"/>
                  <a:pt x="1599" y="324"/>
                </a:cubicBezTo>
                <a:cubicBezTo>
                  <a:pt x="1599" y="324"/>
                  <a:pt x="1599" y="324"/>
                  <a:pt x="1599" y="324"/>
                </a:cubicBezTo>
                <a:cubicBezTo>
                  <a:pt x="1599" y="324"/>
                  <a:pt x="1598" y="324"/>
                  <a:pt x="1598" y="324"/>
                </a:cubicBezTo>
                <a:cubicBezTo>
                  <a:pt x="1598" y="324"/>
                  <a:pt x="1598" y="324"/>
                  <a:pt x="1598" y="324"/>
                </a:cubicBezTo>
                <a:cubicBezTo>
                  <a:pt x="1595" y="324"/>
                  <a:pt x="1592" y="322"/>
                  <a:pt x="1592" y="319"/>
                </a:cubicBezTo>
                <a:close/>
                <a:moveTo>
                  <a:pt x="2402" y="301"/>
                </a:moveTo>
                <a:cubicBezTo>
                  <a:pt x="2402" y="298"/>
                  <a:pt x="2405" y="295"/>
                  <a:pt x="2408" y="295"/>
                </a:cubicBezTo>
                <a:cubicBezTo>
                  <a:pt x="2408" y="295"/>
                  <a:pt x="2408" y="295"/>
                  <a:pt x="2408" y="295"/>
                </a:cubicBezTo>
                <a:cubicBezTo>
                  <a:pt x="2412" y="295"/>
                  <a:pt x="2414" y="298"/>
                  <a:pt x="2414" y="301"/>
                </a:cubicBezTo>
                <a:cubicBezTo>
                  <a:pt x="2414" y="301"/>
                  <a:pt x="2414" y="301"/>
                  <a:pt x="2414" y="301"/>
                </a:cubicBezTo>
                <a:cubicBezTo>
                  <a:pt x="2414" y="305"/>
                  <a:pt x="2412" y="307"/>
                  <a:pt x="2408" y="307"/>
                </a:cubicBezTo>
                <a:cubicBezTo>
                  <a:pt x="2408" y="307"/>
                  <a:pt x="2408" y="307"/>
                  <a:pt x="2408" y="307"/>
                </a:cubicBezTo>
                <a:cubicBezTo>
                  <a:pt x="2405" y="307"/>
                  <a:pt x="2402" y="305"/>
                  <a:pt x="2402" y="301"/>
                </a:cubicBezTo>
                <a:close/>
                <a:moveTo>
                  <a:pt x="821" y="300"/>
                </a:moveTo>
                <a:cubicBezTo>
                  <a:pt x="818" y="299"/>
                  <a:pt x="816" y="296"/>
                  <a:pt x="817" y="293"/>
                </a:cubicBezTo>
                <a:cubicBezTo>
                  <a:pt x="817" y="293"/>
                  <a:pt x="817" y="293"/>
                  <a:pt x="817" y="293"/>
                </a:cubicBezTo>
                <a:cubicBezTo>
                  <a:pt x="818" y="289"/>
                  <a:pt x="821" y="288"/>
                  <a:pt x="824" y="288"/>
                </a:cubicBezTo>
                <a:cubicBezTo>
                  <a:pt x="824" y="288"/>
                  <a:pt x="824" y="288"/>
                  <a:pt x="824" y="288"/>
                </a:cubicBezTo>
                <a:cubicBezTo>
                  <a:pt x="827" y="289"/>
                  <a:pt x="829" y="293"/>
                  <a:pt x="828" y="296"/>
                </a:cubicBezTo>
                <a:cubicBezTo>
                  <a:pt x="828" y="296"/>
                  <a:pt x="828" y="296"/>
                  <a:pt x="828" y="296"/>
                </a:cubicBezTo>
                <a:cubicBezTo>
                  <a:pt x="827" y="298"/>
                  <a:pt x="825" y="300"/>
                  <a:pt x="822" y="300"/>
                </a:cubicBezTo>
                <a:cubicBezTo>
                  <a:pt x="822" y="300"/>
                  <a:pt x="822" y="300"/>
                  <a:pt x="822" y="300"/>
                </a:cubicBezTo>
                <a:cubicBezTo>
                  <a:pt x="822" y="300"/>
                  <a:pt x="821" y="300"/>
                  <a:pt x="821" y="300"/>
                </a:cubicBezTo>
                <a:close/>
                <a:moveTo>
                  <a:pt x="0" y="294"/>
                </a:moveTo>
                <a:cubicBezTo>
                  <a:pt x="0" y="290"/>
                  <a:pt x="2" y="288"/>
                  <a:pt x="6" y="288"/>
                </a:cubicBezTo>
                <a:cubicBezTo>
                  <a:pt x="6" y="288"/>
                  <a:pt x="6" y="288"/>
                  <a:pt x="6" y="288"/>
                </a:cubicBezTo>
                <a:cubicBezTo>
                  <a:pt x="9" y="288"/>
                  <a:pt x="12" y="290"/>
                  <a:pt x="12" y="294"/>
                </a:cubicBezTo>
                <a:cubicBezTo>
                  <a:pt x="12" y="294"/>
                  <a:pt x="12" y="294"/>
                  <a:pt x="12" y="294"/>
                </a:cubicBezTo>
                <a:cubicBezTo>
                  <a:pt x="12" y="297"/>
                  <a:pt x="9" y="300"/>
                  <a:pt x="6" y="300"/>
                </a:cubicBezTo>
                <a:cubicBezTo>
                  <a:pt x="6" y="300"/>
                  <a:pt x="6" y="300"/>
                  <a:pt x="6" y="300"/>
                </a:cubicBezTo>
                <a:cubicBezTo>
                  <a:pt x="2" y="300"/>
                  <a:pt x="0" y="297"/>
                  <a:pt x="0" y="294"/>
                </a:cubicBezTo>
                <a:close/>
                <a:moveTo>
                  <a:pt x="1584" y="289"/>
                </a:moveTo>
                <a:cubicBezTo>
                  <a:pt x="1583" y="285"/>
                  <a:pt x="1584" y="282"/>
                  <a:pt x="1588" y="281"/>
                </a:cubicBezTo>
                <a:cubicBezTo>
                  <a:pt x="1588" y="281"/>
                  <a:pt x="1588" y="281"/>
                  <a:pt x="1588" y="281"/>
                </a:cubicBezTo>
                <a:cubicBezTo>
                  <a:pt x="1591" y="280"/>
                  <a:pt x="1594" y="282"/>
                  <a:pt x="1595" y="285"/>
                </a:cubicBezTo>
                <a:cubicBezTo>
                  <a:pt x="1595" y="285"/>
                  <a:pt x="1595" y="285"/>
                  <a:pt x="1595" y="285"/>
                </a:cubicBezTo>
                <a:cubicBezTo>
                  <a:pt x="1596" y="288"/>
                  <a:pt x="1594" y="292"/>
                  <a:pt x="1591" y="293"/>
                </a:cubicBezTo>
                <a:cubicBezTo>
                  <a:pt x="1591" y="293"/>
                  <a:pt x="1591" y="293"/>
                  <a:pt x="1591" y="293"/>
                </a:cubicBezTo>
                <a:cubicBezTo>
                  <a:pt x="1591" y="293"/>
                  <a:pt x="1590" y="293"/>
                  <a:pt x="1589" y="293"/>
                </a:cubicBezTo>
                <a:cubicBezTo>
                  <a:pt x="1589" y="293"/>
                  <a:pt x="1589" y="293"/>
                  <a:pt x="1589" y="293"/>
                </a:cubicBezTo>
                <a:cubicBezTo>
                  <a:pt x="1587" y="293"/>
                  <a:pt x="1584" y="291"/>
                  <a:pt x="1584" y="289"/>
                </a:cubicBezTo>
                <a:close/>
                <a:moveTo>
                  <a:pt x="2402" y="269"/>
                </a:moveTo>
                <a:cubicBezTo>
                  <a:pt x="2402" y="266"/>
                  <a:pt x="2405" y="263"/>
                  <a:pt x="2408" y="263"/>
                </a:cubicBezTo>
                <a:cubicBezTo>
                  <a:pt x="2408" y="263"/>
                  <a:pt x="2408" y="263"/>
                  <a:pt x="2408" y="263"/>
                </a:cubicBezTo>
                <a:cubicBezTo>
                  <a:pt x="2412" y="263"/>
                  <a:pt x="2414" y="266"/>
                  <a:pt x="2414" y="269"/>
                </a:cubicBezTo>
                <a:cubicBezTo>
                  <a:pt x="2414" y="269"/>
                  <a:pt x="2414" y="269"/>
                  <a:pt x="2414" y="269"/>
                </a:cubicBezTo>
                <a:cubicBezTo>
                  <a:pt x="2414" y="273"/>
                  <a:pt x="2412" y="275"/>
                  <a:pt x="2408" y="275"/>
                </a:cubicBezTo>
                <a:cubicBezTo>
                  <a:pt x="2408" y="275"/>
                  <a:pt x="2408" y="275"/>
                  <a:pt x="2408" y="275"/>
                </a:cubicBezTo>
                <a:cubicBezTo>
                  <a:pt x="2405" y="275"/>
                  <a:pt x="2402" y="273"/>
                  <a:pt x="2402" y="269"/>
                </a:cubicBezTo>
                <a:close/>
                <a:moveTo>
                  <a:pt x="830" y="269"/>
                </a:moveTo>
                <a:cubicBezTo>
                  <a:pt x="827" y="268"/>
                  <a:pt x="826" y="265"/>
                  <a:pt x="827" y="262"/>
                </a:cubicBezTo>
                <a:cubicBezTo>
                  <a:pt x="827" y="262"/>
                  <a:pt x="827" y="262"/>
                  <a:pt x="827" y="262"/>
                </a:cubicBezTo>
                <a:cubicBezTo>
                  <a:pt x="828" y="259"/>
                  <a:pt x="832" y="257"/>
                  <a:pt x="835" y="258"/>
                </a:cubicBezTo>
                <a:cubicBezTo>
                  <a:pt x="835" y="258"/>
                  <a:pt x="835" y="258"/>
                  <a:pt x="835" y="258"/>
                </a:cubicBezTo>
                <a:cubicBezTo>
                  <a:pt x="838" y="259"/>
                  <a:pt x="839" y="263"/>
                  <a:pt x="838" y="266"/>
                </a:cubicBezTo>
                <a:cubicBezTo>
                  <a:pt x="838" y="266"/>
                  <a:pt x="838" y="266"/>
                  <a:pt x="838" y="266"/>
                </a:cubicBezTo>
                <a:cubicBezTo>
                  <a:pt x="837" y="268"/>
                  <a:pt x="835" y="270"/>
                  <a:pt x="833" y="270"/>
                </a:cubicBezTo>
                <a:cubicBezTo>
                  <a:pt x="833" y="270"/>
                  <a:pt x="833" y="270"/>
                  <a:pt x="833" y="270"/>
                </a:cubicBezTo>
                <a:cubicBezTo>
                  <a:pt x="832" y="270"/>
                  <a:pt x="831" y="270"/>
                  <a:pt x="830" y="269"/>
                </a:cubicBezTo>
                <a:close/>
                <a:moveTo>
                  <a:pt x="0" y="262"/>
                </a:moveTo>
                <a:cubicBezTo>
                  <a:pt x="0" y="258"/>
                  <a:pt x="2" y="256"/>
                  <a:pt x="6" y="256"/>
                </a:cubicBezTo>
                <a:cubicBezTo>
                  <a:pt x="6" y="256"/>
                  <a:pt x="6" y="256"/>
                  <a:pt x="6" y="256"/>
                </a:cubicBezTo>
                <a:cubicBezTo>
                  <a:pt x="9" y="256"/>
                  <a:pt x="12" y="258"/>
                  <a:pt x="12" y="262"/>
                </a:cubicBezTo>
                <a:cubicBezTo>
                  <a:pt x="12" y="262"/>
                  <a:pt x="12" y="262"/>
                  <a:pt x="12" y="262"/>
                </a:cubicBezTo>
                <a:cubicBezTo>
                  <a:pt x="12" y="265"/>
                  <a:pt x="9" y="268"/>
                  <a:pt x="6" y="268"/>
                </a:cubicBezTo>
                <a:cubicBezTo>
                  <a:pt x="6" y="268"/>
                  <a:pt x="6" y="268"/>
                  <a:pt x="6" y="268"/>
                </a:cubicBezTo>
                <a:cubicBezTo>
                  <a:pt x="2" y="268"/>
                  <a:pt x="0" y="265"/>
                  <a:pt x="0" y="262"/>
                </a:cubicBezTo>
                <a:close/>
                <a:moveTo>
                  <a:pt x="1573" y="259"/>
                </a:moveTo>
                <a:cubicBezTo>
                  <a:pt x="1573" y="259"/>
                  <a:pt x="1573" y="259"/>
                  <a:pt x="1573" y="259"/>
                </a:cubicBezTo>
                <a:cubicBezTo>
                  <a:pt x="1572" y="256"/>
                  <a:pt x="1573" y="252"/>
                  <a:pt x="1576" y="251"/>
                </a:cubicBezTo>
                <a:cubicBezTo>
                  <a:pt x="1576" y="251"/>
                  <a:pt x="1576" y="251"/>
                  <a:pt x="1576" y="251"/>
                </a:cubicBezTo>
                <a:cubicBezTo>
                  <a:pt x="1579" y="250"/>
                  <a:pt x="1583" y="251"/>
                  <a:pt x="1584" y="255"/>
                </a:cubicBezTo>
                <a:cubicBezTo>
                  <a:pt x="1584" y="255"/>
                  <a:pt x="1584" y="255"/>
                  <a:pt x="1584" y="255"/>
                </a:cubicBezTo>
                <a:cubicBezTo>
                  <a:pt x="1585" y="258"/>
                  <a:pt x="1584" y="261"/>
                  <a:pt x="1581" y="262"/>
                </a:cubicBezTo>
                <a:cubicBezTo>
                  <a:pt x="1581" y="262"/>
                  <a:pt x="1581" y="262"/>
                  <a:pt x="1581" y="262"/>
                </a:cubicBezTo>
                <a:cubicBezTo>
                  <a:pt x="1580" y="263"/>
                  <a:pt x="1579" y="263"/>
                  <a:pt x="1579" y="263"/>
                </a:cubicBezTo>
                <a:cubicBezTo>
                  <a:pt x="1579" y="263"/>
                  <a:pt x="1579" y="263"/>
                  <a:pt x="1579" y="263"/>
                </a:cubicBezTo>
                <a:cubicBezTo>
                  <a:pt x="1576" y="263"/>
                  <a:pt x="1574" y="261"/>
                  <a:pt x="1573" y="259"/>
                </a:cubicBezTo>
                <a:close/>
                <a:moveTo>
                  <a:pt x="2402" y="237"/>
                </a:moveTo>
                <a:cubicBezTo>
                  <a:pt x="2402" y="234"/>
                  <a:pt x="2405" y="231"/>
                  <a:pt x="2408" y="231"/>
                </a:cubicBezTo>
                <a:cubicBezTo>
                  <a:pt x="2408" y="231"/>
                  <a:pt x="2408" y="231"/>
                  <a:pt x="2408" y="231"/>
                </a:cubicBezTo>
                <a:cubicBezTo>
                  <a:pt x="2412" y="231"/>
                  <a:pt x="2414" y="234"/>
                  <a:pt x="2414" y="237"/>
                </a:cubicBezTo>
                <a:cubicBezTo>
                  <a:pt x="2414" y="237"/>
                  <a:pt x="2414" y="237"/>
                  <a:pt x="2414" y="237"/>
                </a:cubicBezTo>
                <a:cubicBezTo>
                  <a:pt x="2414" y="241"/>
                  <a:pt x="2412" y="243"/>
                  <a:pt x="2408" y="243"/>
                </a:cubicBezTo>
                <a:cubicBezTo>
                  <a:pt x="2408" y="243"/>
                  <a:pt x="2408" y="243"/>
                  <a:pt x="2408" y="243"/>
                </a:cubicBezTo>
                <a:cubicBezTo>
                  <a:pt x="2405" y="243"/>
                  <a:pt x="2402" y="241"/>
                  <a:pt x="2402" y="237"/>
                </a:cubicBezTo>
                <a:close/>
                <a:moveTo>
                  <a:pt x="843" y="240"/>
                </a:moveTo>
                <a:cubicBezTo>
                  <a:pt x="840" y="238"/>
                  <a:pt x="838" y="235"/>
                  <a:pt x="840" y="232"/>
                </a:cubicBezTo>
                <a:cubicBezTo>
                  <a:pt x="840" y="232"/>
                  <a:pt x="840" y="232"/>
                  <a:pt x="840" y="232"/>
                </a:cubicBezTo>
                <a:cubicBezTo>
                  <a:pt x="840" y="232"/>
                  <a:pt x="840" y="232"/>
                  <a:pt x="840" y="232"/>
                </a:cubicBezTo>
                <a:cubicBezTo>
                  <a:pt x="840" y="232"/>
                  <a:pt x="840" y="232"/>
                  <a:pt x="840" y="232"/>
                </a:cubicBezTo>
                <a:cubicBezTo>
                  <a:pt x="841" y="229"/>
                  <a:pt x="845" y="228"/>
                  <a:pt x="848" y="229"/>
                </a:cubicBezTo>
                <a:cubicBezTo>
                  <a:pt x="848" y="229"/>
                  <a:pt x="848" y="229"/>
                  <a:pt x="848" y="229"/>
                </a:cubicBezTo>
                <a:cubicBezTo>
                  <a:pt x="851" y="230"/>
                  <a:pt x="852" y="234"/>
                  <a:pt x="851" y="237"/>
                </a:cubicBezTo>
                <a:cubicBezTo>
                  <a:pt x="851" y="237"/>
                  <a:pt x="851" y="237"/>
                  <a:pt x="851" y="237"/>
                </a:cubicBezTo>
                <a:cubicBezTo>
                  <a:pt x="850" y="239"/>
                  <a:pt x="847" y="240"/>
                  <a:pt x="845" y="240"/>
                </a:cubicBezTo>
                <a:cubicBezTo>
                  <a:pt x="845" y="240"/>
                  <a:pt x="845" y="240"/>
                  <a:pt x="845" y="240"/>
                </a:cubicBezTo>
                <a:cubicBezTo>
                  <a:pt x="844" y="240"/>
                  <a:pt x="843" y="240"/>
                  <a:pt x="843" y="240"/>
                </a:cubicBezTo>
                <a:close/>
                <a:moveTo>
                  <a:pt x="0" y="230"/>
                </a:moveTo>
                <a:cubicBezTo>
                  <a:pt x="0" y="226"/>
                  <a:pt x="2" y="224"/>
                  <a:pt x="6" y="224"/>
                </a:cubicBezTo>
                <a:cubicBezTo>
                  <a:pt x="6" y="224"/>
                  <a:pt x="6" y="224"/>
                  <a:pt x="6" y="224"/>
                </a:cubicBezTo>
                <a:cubicBezTo>
                  <a:pt x="9" y="224"/>
                  <a:pt x="12" y="226"/>
                  <a:pt x="12" y="230"/>
                </a:cubicBezTo>
                <a:cubicBezTo>
                  <a:pt x="12" y="230"/>
                  <a:pt x="12" y="230"/>
                  <a:pt x="12" y="230"/>
                </a:cubicBezTo>
                <a:cubicBezTo>
                  <a:pt x="12" y="233"/>
                  <a:pt x="9" y="236"/>
                  <a:pt x="6" y="236"/>
                </a:cubicBezTo>
                <a:cubicBezTo>
                  <a:pt x="6" y="236"/>
                  <a:pt x="6" y="236"/>
                  <a:pt x="6" y="236"/>
                </a:cubicBezTo>
                <a:cubicBezTo>
                  <a:pt x="2" y="236"/>
                  <a:pt x="0" y="233"/>
                  <a:pt x="0" y="230"/>
                </a:cubicBezTo>
                <a:close/>
                <a:moveTo>
                  <a:pt x="1560" y="230"/>
                </a:moveTo>
                <a:cubicBezTo>
                  <a:pt x="1559" y="227"/>
                  <a:pt x="1560" y="224"/>
                  <a:pt x="1563" y="222"/>
                </a:cubicBezTo>
                <a:cubicBezTo>
                  <a:pt x="1563" y="222"/>
                  <a:pt x="1563" y="222"/>
                  <a:pt x="1563" y="222"/>
                </a:cubicBezTo>
                <a:cubicBezTo>
                  <a:pt x="1566" y="221"/>
                  <a:pt x="1569" y="222"/>
                  <a:pt x="1571" y="225"/>
                </a:cubicBezTo>
                <a:cubicBezTo>
                  <a:pt x="1571" y="225"/>
                  <a:pt x="1571" y="225"/>
                  <a:pt x="1571" y="225"/>
                </a:cubicBezTo>
                <a:cubicBezTo>
                  <a:pt x="1571" y="225"/>
                  <a:pt x="1571" y="225"/>
                  <a:pt x="1571" y="225"/>
                </a:cubicBezTo>
                <a:cubicBezTo>
                  <a:pt x="1571" y="225"/>
                  <a:pt x="1571" y="225"/>
                  <a:pt x="1571" y="225"/>
                </a:cubicBezTo>
                <a:cubicBezTo>
                  <a:pt x="1572" y="228"/>
                  <a:pt x="1571" y="231"/>
                  <a:pt x="1568" y="233"/>
                </a:cubicBezTo>
                <a:cubicBezTo>
                  <a:pt x="1568" y="233"/>
                  <a:pt x="1568" y="233"/>
                  <a:pt x="1568" y="233"/>
                </a:cubicBezTo>
                <a:cubicBezTo>
                  <a:pt x="1567" y="233"/>
                  <a:pt x="1566" y="234"/>
                  <a:pt x="1566" y="234"/>
                </a:cubicBezTo>
                <a:cubicBezTo>
                  <a:pt x="1566" y="234"/>
                  <a:pt x="1566" y="234"/>
                  <a:pt x="1566" y="234"/>
                </a:cubicBezTo>
                <a:cubicBezTo>
                  <a:pt x="1563" y="234"/>
                  <a:pt x="1561" y="232"/>
                  <a:pt x="1560" y="230"/>
                </a:cubicBezTo>
                <a:close/>
                <a:moveTo>
                  <a:pt x="857" y="211"/>
                </a:moveTo>
                <a:cubicBezTo>
                  <a:pt x="854" y="210"/>
                  <a:pt x="853" y="206"/>
                  <a:pt x="855" y="203"/>
                </a:cubicBezTo>
                <a:cubicBezTo>
                  <a:pt x="855" y="203"/>
                  <a:pt x="855" y="203"/>
                  <a:pt x="855" y="203"/>
                </a:cubicBezTo>
                <a:cubicBezTo>
                  <a:pt x="856" y="200"/>
                  <a:pt x="860" y="199"/>
                  <a:pt x="863" y="201"/>
                </a:cubicBezTo>
                <a:cubicBezTo>
                  <a:pt x="863" y="201"/>
                  <a:pt x="863" y="201"/>
                  <a:pt x="863" y="201"/>
                </a:cubicBezTo>
                <a:cubicBezTo>
                  <a:pt x="866" y="203"/>
                  <a:pt x="867" y="206"/>
                  <a:pt x="865" y="209"/>
                </a:cubicBezTo>
                <a:cubicBezTo>
                  <a:pt x="865" y="209"/>
                  <a:pt x="865" y="209"/>
                  <a:pt x="865" y="209"/>
                </a:cubicBezTo>
                <a:cubicBezTo>
                  <a:pt x="864" y="211"/>
                  <a:pt x="862" y="212"/>
                  <a:pt x="860" y="212"/>
                </a:cubicBezTo>
                <a:cubicBezTo>
                  <a:pt x="860" y="212"/>
                  <a:pt x="860" y="212"/>
                  <a:pt x="860" y="212"/>
                </a:cubicBezTo>
                <a:cubicBezTo>
                  <a:pt x="859" y="212"/>
                  <a:pt x="858" y="212"/>
                  <a:pt x="857" y="211"/>
                </a:cubicBezTo>
                <a:close/>
                <a:moveTo>
                  <a:pt x="2402" y="205"/>
                </a:moveTo>
                <a:cubicBezTo>
                  <a:pt x="2402" y="202"/>
                  <a:pt x="2405" y="199"/>
                  <a:pt x="2408" y="199"/>
                </a:cubicBezTo>
                <a:cubicBezTo>
                  <a:pt x="2408" y="199"/>
                  <a:pt x="2408" y="199"/>
                  <a:pt x="2408" y="199"/>
                </a:cubicBezTo>
                <a:cubicBezTo>
                  <a:pt x="2412" y="199"/>
                  <a:pt x="2414" y="202"/>
                  <a:pt x="2414" y="205"/>
                </a:cubicBezTo>
                <a:cubicBezTo>
                  <a:pt x="2414" y="205"/>
                  <a:pt x="2414" y="205"/>
                  <a:pt x="2414" y="205"/>
                </a:cubicBezTo>
                <a:cubicBezTo>
                  <a:pt x="2414" y="209"/>
                  <a:pt x="2412" y="211"/>
                  <a:pt x="2408" y="211"/>
                </a:cubicBezTo>
                <a:cubicBezTo>
                  <a:pt x="2408" y="211"/>
                  <a:pt x="2408" y="211"/>
                  <a:pt x="2408" y="211"/>
                </a:cubicBezTo>
                <a:cubicBezTo>
                  <a:pt x="2405" y="211"/>
                  <a:pt x="2402" y="209"/>
                  <a:pt x="2402" y="205"/>
                </a:cubicBezTo>
                <a:close/>
                <a:moveTo>
                  <a:pt x="1545" y="203"/>
                </a:moveTo>
                <a:cubicBezTo>
                  <a:pt x="1543" y="200"/>
                  <a:pt x="1544" y="196"/>
                  <a:pt x="1547" y="194"/>
                </a:cubicBezTo>
                <a:cubicBezTo>
                  <a:pt x="1547" y="194"/>
                  <a:pt x="1547" y="194"/>
                  <a:pt x="1547" y="194"/>
                </a:cubicBezTo>
                <a:cubicBezTo>
                  <a:pt x="1550" y="193"/>
                  <a:pt x="1554" y="194"/>
                  <a:pt x="1555" y="196"/>
                </a:cubicBezTo>
                <a:cubicBezTo>
                  <a:pt x="1555" y="196"/>
                  <a:pt x="1555" y="196"/>
                  <a:pt x="1555" y="196"/>
                </a:cubicBezTo>
                <a:cubicBezTo>
                  <a:pt x="1555" y="196"/>
                  <a:pt x="1555" y="196"/>
                  <a:pt x="1555" y="196"/>
                </a:cubicBezTo>
                <a:cubicBezTo>
                  <a:pt x="1555" y="196"/>
                  <a:pt x="1555" y="196"/>
                  <a:pt x="1555" y="196"/>
                </a:cubicBezTo>
                <a:cubicBezTo>
                  <a:pt x="1557" y="199"/>
                  <a:pt x="1556" y="203"/>
                  <a:pt x="1553" y="205"/>
                </a:cubicBezTo>
                <a:cubicBezTo>
                  <a:pt x="1553" y="205"/>
                  <a:pt x="1553" y="205"/>
                  <a:pt x="1553" y="205"/>
                </a:cubicBezTo>
                <a:cubicBezTo>
                  <a:pt x="1552" y="205"/>
                  <a:pt x="1551" y="206"/>
                  <a:pt x="1550" y="206"/>
                </a:cubicBezTo>
                <a:cubicBezTo>
                  <a:pt x="1550" y="206"/>
                  <a:pt x="1550" y="206"/>
                  <a:pt x="1550" y="206"/>
                </a:cubicBezTo>
                <a:cubicBezTo>
                  <a:pt x="1548" y="206"/>
                  <a:pt x="1546" y="205"/>
                  <a:pt x="1545" y="203"/>
                </a:cubicBezTo>
                <a:close/>
                <a:moveTo>
                  <a:pt x="0" y="198"/>
                </a:moveTo>
                <a:cubicBezTo>
                  <a:pt x="0" y="194"/>
                  <a:pt x="2" y="192"/>
                  <a:pt x="6" y="192"/>
                </a:cubicBezTo>
                <a:cubicBezTo>
                  <a:pt x="6" y="192"/>
                  <a:pt x="6" y="192"/>
                  <a:pt x="6" y="192"/>
                </a:cubicBezTo>
                <a:cubicBezTo>
                  <a:pt x="9" y="192"/>
                  <a:pt x="12" y="194"/>
                  <a:pt x="12" y="198"/>
                </a:cubicBezTo>
                <a:cubicBezTo>
                  <a:pt x="12" y="198"/>
                  <a:pt x="12" y="198"/>
                  <a:pt x="12" y="198"/>
                </a:cubicBezTo>
                <a:cubicBezTo>
                  <a:pt x="12" y="201"/>
                  <a:pt x="9" y="204"/>
                  <a:pt x="6" y="204"/>
                </a:cubicBezTo>
                <a:cubicBezTo>
                  <a:pt x="6" y="204"/>
                  <a:pt x="6" y="204"/>
                  <a:pt x="6" y="204"/>
                </a:cubicBezTo>
                <a:cubicBezTo>
                  <a:pt x="2" y="204"/>
                  <a:pt x="0" y="201"/>
                  <a:pt x="0" y="198"/>
                </a:cubicBezTo>
                <a:close/>
                <a:moveTo>
                  <a:pt x="874" y="184"/>
                </a:moveTo>
                <a:cubicBezTo>
                  <a:pt x="871" y="182"/>
                  <a:pt x="870" y="178"/>
                  <a:pt x="872" y="176"/>
                </a:cubicBezTo>
                <a:cubicBezTo>
                  <a:pt x="872" y="176"/>
                  <a:pt x="872" y="176"/>
                  <a:pt x="872" y="176"/>
                </a:cubicBezTo>
                <a:cubicBezTo>
                  <a:pt x="874" y="173"/>
                  <a:pt x="878" y="172"/>
                  <a:pt x="881" y="174"/>
                </a:cubicBezTo>
                <a:cubicBezTo>
                  <a:pt x="881" y="174"/>
                  <a:pt x="881" y="174"/>
                  <a:pt x="881" y="174"/>
                </a:cubicBezTo>
                <a:cubicBezTo>
                  <a:pt x="883" y="176"/>
                  <a:pt x="884" y="180"/>
                  <a:pt x="882" y="182"/>
                </a:cubicBezTo>
                <a:cubicBezTo>
                  <a:pt x="882" y="182"/>
                  <a:pt x="882" y="182"/>
                  <a:pt x="882" y="182"/>
                </a:cubicBezTo>
                <a:cubicBezTo>
                  <a:pt x="881" y="184"/>
                  <a:pt x="879" y="185"/>
                  <a:pt x="877" y="185"/>
                </a:cubicBezTo>
                <a:cubicBezTo>
                  <a:pt x="877" y="185"/>
                  <a:pt x="877" y="185"/>
                  <a:pt x="877" y="185"/>
                </a:cubicBezTo>
                <a:cubicBezTo>
                  <a:pt x="876" y="185"/>
                  <a:pt x="875" y="185"/>
                  <a:pt x="874" y="184"/>
                </a:cubicBezTo>
                <a:close/>
                <a:moveTo>
                  <a:pt x="2402" y="173"/>
                </a:moveTo>
                <a:cubicBezTo>
                  <a:pt x="2402" y="170"/>
                  <a:pt x="2405" y="167"/>
                  <a:pt x="2408" y="167"/>
                </a:cubicBezTo>
                <a:cubicBezTo>
                  <a:pt x="2408" y="167"/>
                  <a:pt x="2408" y="167"/>
                  <a:pt x="2408" y="167"/>
                </a:cubicBezTo>
                <a:cubicBezTo>
                  <a:pt x="2412" y="167"/>
                  <a:pt x="2414" y="170"/>
                  <a:pt x="2414" y="173"/>
                </a:cubicBezTo>
                <a:cubicBezTo>
                  <a:pt x="2414" y="173"/>
                  <a:pt x="2414" y="173"/>
                  <a:pt x="2414" y="173"/>
                </a:cubicBezTo>
                <a:cubicBezTo>
                  <a:pt x="2414" y="177"/>
                  <a:pt x="2412" y="179"/>
                  <a:pt x="2408" y="179"/>
                </a:cubicBezTo>
                <a:cubicBezTo>
                  <a:pt x="2408" y="179"/>
                  <a:pt x="2408" y="179"/>
                  <a:pt x="2408" y="179"/>
                </a:cubicBezTo>
                <a:cubicBezTo>
                  <a:pt x="2405" y="179"/>
                  <a:pt x="2402" y="177"/>
                  <a:pt x="2402" y="173"/>
                </a:cubicBezTo>
                <a:close/>
                <a:moveTo>
                  <a:pt x="1528" y="176"/>
                </a:moveTo>
                <a:cubicBezTo>
                  <a:pt x="1526" y="174"/>
                  <a:pt x="1526" y="170"/>
                  <a:pt x="1529" y="168"/>
                </a:cubicBezTo>
                <a:cubicBezTo>
                  <a:pt x="1529" y="168"/>
                  <a:pt x="1529" y="168"/>
                  <a:pt x="1529" y="168"/>
                </a:cubicBezTo>
                <a:cubicBezTo>
                  <a:pt x="1532" y="166"/>
                  <a:pt x="1535" y="167"/>
                  <a:pt x="1537" y="169"/>
                </a:cubicBezTo>
                <a:cubicBezTo>
                  <a:pt x="1537" y="169"/>
                  <a:pt x="1537" y="169"/>
                  <a:pt x="1537" y="169"/>
                </a:cubicBezTo>
                <a:cubicBezTo>
                  <a:pt x="1539" y="172"/>
                  <a:pt x="1539" y="176"/>
                  <a:pt x="1536" y="178"/>
                </a:cubicBezTo>
                <a:cubicBezTo>
                  <a:pt x="1536" y="178"/>
                  <a:pt x="1536" y="178"/>
                  <a:pt x="1536" y="178"/>
                </a:cubicBezTo>
                <a:cubicBezTo>
                  <a:pt x="1535" y="179"/>
                  <a:pt x="1534" y="179"/>
                  <a:pt x="1533" y="179"/>
                </a:cubicBezTo>
                <a:cubicBezTo>
                  <a:pt x="1533" y="179"/>
                  <a:pt x="1533" y="179"/>
                  <a:pt x="1533" y="179"/>
                </a:cubicBezTo>
                <a:cubicBezTo>
                  <a:pt x="1531" y="179"/>
                  <a:pt x="1529" y="178"/>
                  <a:pt x="1528" y="176"/>
                </a:cubicBezTo>
                <a:close/>
                <a:moveTo>
                  <a:pt x="0" y="166"/>
                </a:moveTo>
                <a:cubicBezTo>
                  <a:pt x="0" y="162"/>
                  <a:pt x="2" y="160"/>
                  <a:pt x="6" y="160"/>
                </a:cubicBezTo>
                <a:cubicBezTo>
                  <a:pt x="6" y="160"/>
                  <a:pt x="6" y="160"/>
                  <a:pt x="6" y="160"/>
                </a:cubicBezTo>
                <a:cubicBezTo>
                  <a:pt x="9" y="160"/>
                  <a:pt x="12" y="162"/>
                  <a:pt x="12" y="166"/>
                </a:cubicBezTo>
                <a:cubicBezTo>
                  <a:pt x="12" y="166"/>
                  <a:pt x="12" y="166"/>
                  <a:pt x="12" y="166"/>
                </a:cubicBezTo>
                <a:cubicBezTo>
                  <a:pt x="12" y="169"/>
                  <a:pt x="9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2" y="172"/>
                  <a:pt x="0" y="169"/>
                  <a:pt x="0" y="166"/>
                </a:cubicBezTo>
                <a:close/>
                <a:moveTo>
                  <a:pt x="893" y="158"/>
                </a:moveTo>
                <a:cubicBezTo>
                  <a:pt x="890" y="156"/>
                  <a:pt x="890" y="152"/>
                  <a:pt x="892" y="150"/>
                </a:cubicBezTo>
                <a:cubicBezTo>
                  <a:pt x="892" y="150"/>
                  <a:pt x="892" y="150"/>
                  <a:pt x="892" y="150"/>
                </a:cubicBezTo>
                <a:cubicBezTo>
                  <a:pt x="892" y="150"/>
                  <a:pt x="892" y="150"/>
                  <a:pt x="892" y="150"/>
                </a:cubicBezTo>
                <a:cubicBezTo>
                  <a:pt x="892" y="150"/>
                  <a:pt x="892" y="150"/>
                  <a:pt x="892" y="150"/>
                </a:cubicBezTo>
                <a:cubicBezTo>
                  <a:pt x="894" y="147"/>
                  <a:pt x="898" y="147"/>
                  <a:pt x="900" y="149"/>
                </a:cubicBezTo>
                <a:cubicBezTo>
                  <a:pt x="900" y="149"/>
                  <a:pt x="900" y="149"/>
                  <a:pt x="900" y="149"/>
                </a:cubicBezTo>
                <a:cubicBezTo>
                  <a:pt x="903" y="151"/>
                  <a:pt x="903" y="155"/>
                  <a:pt x="901" y="157"/>
                </a:cubicBezTo>
                <a:cubicBezTo>
                  <a:pt x="901" y="157"/>
                  <a:pt x="901" y="157"/>
                  <a:pt x="901" y="157"/>
                </a:cubicBezTo>
                <a:cubicBezTo>
                  <a:pt x="900" y="159"/>
                  <a:pt x="898" y="159"/>
                  <a:pt x="896" y="159"/>
                </a:cubicBezTo>
                <a:cubicBezTo>
                  <a:pt x="896" y="159"/>
                  <a:pt x="896" y="159"/>
                  <a:pt x="896" y="159"/>
                </a:cubicBezTo>
                <a:cubicBezTo>
                  <a:pt x="895" y="159"/>
                  <a:pt x="894" y="159"/>
                  <a:pt x="893" y="158"/>
                </a:cubicBezTo>
                <a:close/>
                <a:moveTo>
                  <a:pt x="1508" y="152"/>
                </a:moveTo>
                <a:cubicBezTo>
                  <a:pt x="1506" y="149"/>
                  <a:pt x="1506" y="145"/>
                  <a:pt x="1509" y="143"/>
                </a:cubicBezTo>
                <a:cubicBezTo>
                  <a:pt x="1509" y="143"/>
                  <a:pt x="1509" y="143"/>
                  <a:pt x="1509" y="143"/>
                </a:cubicBezTo>
                <a:cubicBezTo>
                  <a:pt x="1512" y="141"/>
                  <a:pt x="1515" y="141"/>
                  <a:pt x="1517" y="144"/>
                </a:cubicBezTo>
                <a:cubicBezTo>
                  <a:pt x="1517" y="144"/>
                  <a:pt x="1517" y="144"/>
                  <a:pt x="1517" y="144"/>
                </a:cubicBezTo>
                <a:cubicBezTo>
                  <a:pt x="1520" y="146"/>
                  <a:pt x="1519" y="150"/>
                  <a:pt x="1517" y="152"/>
                </a:cubicBezTo>
                <a:cubicBezTo>
                  <a:pt x="1517" y="152"/>
                  <a:pt x="1517" y="152"/>
                  <a:pt x="1517" y="152"/>
                </a:cubicBezTo>
                <a:cubicBezTo>
                  <a:pt x="1516" y="153"/>
                  <a:pt x="1514" y="154"/>
                  <a:pt x="1513" y="154"/>
                </a:cubicBezTo>
                <a:cubicBezTo>
                  <a:pt x="1513" y="154"/>
                  <a:pt x="1513" y="154"/>
                  <a:pt x="1513" y="154"/>
                </a:cubicBezTo>
                <a:cubicBezTo>
                  <a:pt x="1511" y="154"/>
                  <a:pt x="1509" y="153"/>
                  <a:pt x="1508" y="152"/>
                </a:cubicBezTo>
                <a:close/>
                <a:moveTo>
                  <a:pt x="2402" y="141"/>
                </a:moveTo>
                <a:cubicBezTo>
                  <a:pt x="2402" y="138"/>
                  <a:pt x="2405" y="135"/>
                  <a:pt x="2408" y="135"/>
                </a:cubicBezTo>
                <a:cubicBezTo>
                  <a:pt x="2408" y="135"/>
                  <a:pt x="2408" y="135"/>
                  <a:pt x="2408" y="135"/>
                </a:cubicBezTo>
                <a:cubicBezTo>
                  <a:pt x="2412" y="135"/>
                  <a:pt x="2414" y="138"/>
                  <a:pt x="2414" y="141"/>
                </a:cubicBezTo>
                <a:cubicBezTo>
                  <a:pt x="2414" y="141"/>
                  <a:pt x="2414" y="141"/>
                  <a:pt x="2414" y="141"/>
                </a:cubicBezTo>
                <a:cubicBezTo>
                  <a:pt x="2414" y="145"/>
                  <a:pt x="2412" y="147"/>
                  <a:pt x="2408" y="147"/>
                </a:cubicBezTo>
                <a:cubicBezTo>
                  <a:pt x="2408" y="147"/>
                  <a:pt x="2408" y="147"/>
                  <a:pt x="2408" y="147"/>
                </a:cubicBezTo>
                <a:cubicBezTo>
                  <a:pt x="2405" y="147"/>
                  <a:pt x="2402" y="145"/>
                  <a:pt x="2402" y="141"/>
                </a:cubicBezTo>
                <a:close/>
                <a:moveTo>
                  <a:pt x="0" y="134"/>
                </a:moveTo>
                <a:cubicBezTo>
                  <a:pt x="0" y="130"/>
                  <a:pt x="2" y="128"/>
                  <a:pt x="6" y="128"/>
                </a:cubicBezTo>
                <a:cubicBezTo>
                  <a:pt x="6" y="128"/>
                  <a:pt x="6" y="128"/>
                  <a:pt x="6" y="128"/>
                </a:cubicBezTo>
                <a:cubicBezTo>
                  <a:pt x="9" y="128"/>
                  <a:pt x="12" y="130"/>
                  <a:pt x="12" y="134"/>
                </a:cubicBezTo>
                <a:cubicBezTo>
                  <a:pt x="12" y="134"/>
                  <a:pt x="12" y="134"/>
                  <a:pt x="12" y="134"/>
                </a:cubicBezTo>
                <a:cubicBezTo>
                  <a:pt x="12" y="137"/>
                  <a:pt x="9" y="140"/>
                  <a:pt x="6" y="140"/>
                </a:cubicBezTo>
                <a:cubicBezTo>
                  <a:pt x="6" y="140"/>
                  <a:pt x="6" y="140"/>
                  <a:pt x="6" y="140"/>
                </a:cubicBezTo>
                <a:cubicBezTo>
                  <a:pt x="2" y="140"/>
                  <a:pt x="0" y="137"/>
                  <a:pt x="0" y="134"/>
                </a:cubicBezTo>
                <a:close/>
                <a:moveTo>
                  <a:pt x="913" y="134"/>
                </a:moveTo>
                <a:cubicBezTo>
                  <a:pt x="911" y="132"/>
                  <a:pt x="911" y="128"/>
                  <a:pt x="913" y="125"/>
                </a:cubicBezTo>
                <a:cubicBezTo>
                  <a:pt x="913" y="125"/>
                  <a:pt x="913" y="125"/>
                  <a:pt x="913" y="125"/>
                </a:cubicBezTo>
                <a:cubicBezTo>
                  <a:pt x="915" y="123"/>
                  <a:pt x="919" y="123"/>
                  <a:pt x="922" y="125"/>
                </a:cubicBezTo>
                <a:cubicBezTo>
                  <a:pt x="922" y="125"/>
                  <a:pt x="922" y="125"/>
                  <a:pt x="922" y="125"/>
                </a:cubicBezTo>
                <a:cubicBezTo>
                  <a:pt x="924" y="127"/>
                  <a:pt x="924" y="131"/>
                  <a:pt x="922" y="134"/>
                </a:cubicBezTo>
                <a:cubicBezTo>
                  <a:pt x="922" y="134"/>
                  <a:pt x="922" y="134"/>
                  <a:pt x="922" y="134"/>
                </a:cubicBezTo>
                <a:cubicBezTo>
                  <a:pt x="921" y="135"/>
                  <a:pt x="919" y="135"/>
                  <a:pt x="917" y="135"/>
                </a:cubicBezTo>
                <a:cubicBezTo>
                  <a:pt x="917" y="135"/>
                  <a:pt x="917" y="135"/>
                  <a:pt x="917" y="135"/>
                </a:cubicBezTo>
                <a:cubicBezTo>
                  <a:pt x="916" y="135"/>
                  <a:pt x="914" y="135"/>
                  <a:pt x="913" y="134"/>
                </a:cubicBezTo>
                <a:close/>
                <a:moveTo>
                  <a:pt x="1487" y="128"/>
                </a:moveTo>
                <a:cubicBezTo>
                  <a:pt x="1487" y="128"/>
                  <a:pt x="1487" y="128"/>
                  <a:pt x="1487" y="128"/>
                </a:cubicBezTo>
                <a:cubicBezTo>
                  <a:pt x="1485" y="126"/>
                  <a:pt x="1485" y="122"/>
                  <a:pt x="1487" y="120"/>
                </a:cubicBezTo>
                <a:cubicBezTo>
                  <a:pt x="1487" y="120"/>
                  <a:pt x="1487" y="120"/>
                  <a:pt x="1487" y="120"/>
                </a:cubicBezTo>
                <a:cubicBezTo>
                  <a:pt x="1489" y="117"/>
                  <a:pt x="1493" y="118"/>
                  <a:pt x="1496" y="120"/>
                </a:cubicBezTo>
                <a:cubicBezTo>
                  <a:pt x="1496" y="120"/>
                  <a:pt x="1496" y="120"/>
                  <a:pt x="1496" y="120"/>
                </a:cubicBezTo>
                <a:cubicBezTo>
                  <a:pt x="1498" y="122"/>
                  <a:pt x="1498" y="126"/>
                  <a:pt x="1496" y="128"/>
                </a:cubicBezTo>
                <a:cubicBezTo>
                  <a:pt x="1496" y="128"/>
                  <a:pt x="1496" y="128"/>
                  <a:pt x="1496" y="128"/>
                </a:cubicBezTo>
                <a:cubicBezTo>
                  <a:pt x="1494" y="130"/>
                  <a:pt x="1493" y="130"/>
                  <a:pt x="1491" y="130"/>
                </a:cubicBezTo>
                <a:cubicBezTo>
                  <a:pt x="1491" y="130"/>
                  <a:pt x="1491" y="130"/>
                  <a:pt x="1491" y="130"/>
                </a:cubicBezTo>
                <a:cubicBezTo>
                  <a:pt x="1490" y="130"/>
                  <a:pt x="1488" y="129"/>
                  <a:pt x="1487" y="128"/>
                </a:cubicBezTo>
                <a:close/>
                <a:moveTo>
                  <a:pt x="2402" y="109"/>
                </a:moveTo>
                <a:cubicBezTo>
                  <a:pt x="2402" y="106"/>
                  <a:pt x="2405" y="103"/>
                  <a:pt x="2408" y="103"/>
                </a:cubicBezTo>
                <a:cubicBezTo>
                  <a:pt x="2408" y="103"/>
                  <a:pt x="2408" y="103"/>
                  <a:pt x="2408" y="103"/>
                </a:cubicBezTo>
                <a:cubicBezTo>
                  <a:pt x="2412" y="103"/>
                  <a:pt x="2414" y="106"/>
                  <a:pt x="2414" y="109"/>
                </a:cubicBezTo>
                <a:cubicBezTo>
                  <a:pt x="2414" y="109"/>
                  <a:pt x="2414" y="109"/>
                  <a:pt x="2414" y="109"/>
                </a:cubicBezTo>
                <a:cubicBezTo>
                  <a:pt x="2414" y="113"/>
                  <a:pt x="2412" y="115"/>
                  <a:pt x="2408" y="115"/>
                </a:cubicBezTo>
                <a:cubicBezTo>
                  <a:pt x="2408" y="115"/>
                  <a:pt x="2408" y="115"/>
                  <a:pt x="2408" y="115"/>
                </a:cubicBezTo>
                <a:cubicBezTo>
                  <a:pt x="2405" y="115"/>
                  <a:pt x="2402" y="113"/>
                  <a:pt x="2402" y="109"/>
                </a:cubicBezTo>
                <a:close/>
                <a:moveTo>
                  <a:pt x="936" y="111"/>
                </a:moveTo>
                <a:cubicBezTo>
                  <a:pt x="934" y="109"/>
                  <a:pt x="934" y="105"/>
                  <a:pt x="936" y="103"/>
                </a:cubicBezTo>
                <a:cubicBezTo>
                  <a:pt x="936" y="103"/>
                  <a:pt x="936" y="103"/>
                  <a:pt x="936" y="103"/>
                </a:cubicBezTo>
                <a:cubicBezTo>
                  <a:pt x="939" y="101"/>
                  <a:pt x="943" y="101"/>
                  <a:pt x="945" y="103"/>
                </a:cubicBezTo>
                <a:cubicBezTo>
                  <a:pt x="945" y="103"/>
                  <a:pt x="945" y="103"/>
                  <a:pt x="945" y="103"/>
                </a:cubicBezTo>
                <a:cubicBezTo>
                  <a:pt x="947" y="106"/>
                  <a:pt x="947" y="110"/>
                  <a:pt x="944" y="112"/>
                </a:cubicBezTo>
                <a:cubicBezTo>
                  <a:pt x="944" y="112"/>
                  <a:pt x="944" y="112"/>
                  <a:pt x="944" y="112"/>
                </a:cubicBezTo>
                <a:cubicBezTo>
                  <a:pt x="943" y="113"/>
                  <a:pt x="942" y="113"/>
                  <a:pt x="940" y="113"/>
                </a:cubicBezTo>
                <a:cubicBezTo>
                  <a:pt x="940" y="113"/>
                  <a:pt x="940" y="113"/>
                  <a:pt x="940" y="113"/>
                </a:cubicBezTo>
                <a:cubicBezTo>
                  <a:pt x="939" y="113"/>
                  <a:pt x="937" y="113"/>
                  <a:pt x="936" y="111"/>
                </a:cubicBezTo>
                <a:close/>
                <a:moveTo>
                  <a:pt x="1464" y="107"/>
                </a:moveTo>
                <a:cubicBezTo>
                  <a:pt x="1461" y="105"/>
                  <a:pt x="1461" y="101"/>
                  <a:pt x="1463" y="98"/>
                </a:cubicBezTo>
                <a:cubicBezTo>
                  <a:pt x="1463" y="98"/>
                  <a:pt x="1463" y="98"/>
                  <a:pt x="1463" y="98"/>
                </a:cubicBezTo>
                <a:cubicBezTo>
                  <a:pt x="1465" y="96"/>
                  <a:pt x="1469" y="96"/>
                  <a:pt x="1472" y="98"/>
                </a:cubicBezTo>
                <a:cubicBezTo>
                  <a:pt x="1472" y="98"/>
                  <a:pt x="1472" y="98"/>
                  <a:pt x="1472" y="98"/>
                </a:cubicBezTo>
                <a:cubicBezTo>
                  <a:pt x="1474" y="100"/>
                  <a:pt x="1475" y="104"/>
                  <a:pt x="1472" y="106"/>
                </a:cubicBezTo>
                <a:cubicBezTo>
                  <a:pt x="1472" y="106"/>
                  <a:pt x="1472" y="106"/>
                  <a:pt x="1472" y="106"/>
                </a:cubicBezTo>
                <a:cubicBezTo>
                  <a:pt x="1471" y="108"/>
                  <a:pt x="1470" y="108"/>
                  <a:pt x="1468" y="108"/>
                </a:cubicBezTo>
                <a:cubicBezTo>
                  <a:pt x="1468" y="108"/>
                  <a:pt x="1468" y="108"/>
                  <a:pt x="1468" y="108"/>
                </a:cubicBezTo>
                <a:cubicBezTo>
                  <a:pt x="1466" y="108"/>
                  <a:pt x="1465" y="108"/>
                  <a:pt x="1464" y="107"/>
                </a:cubicBezTo>
                <a:close/>
                <a:moveTo>
                  <a:pt x="0" y="102"/>
                </a:moveTo>
                <a:cubicBezTo>
                  <a:pt x="0" y="98"/>
                  <a:pt x="2" y="96"/>
                  <a:pt x="6" y="96"/>
                </a:cubicBezTo>
                <a:cubicBezTo>
                  <a:pt x="6" y="96"/>
                  <a:pt x="6" y="96"/>
                  <a:pt x="6" y="96"/>
                </a:cubicBezTo>
                <a:cubicBezTo>
                  <a:pt x="9" y="96"/>
                  <a:pt x="12" y="98"/>
                  <a:pt x="12" y="102"/>
                </a:cubicBezTo>
                <a:cubicBezTo>
                  <a:pt x="12" y="102"/>
                  <a:pt x="12" y="102"/>
                  <a:pt x="12" y="102"/>
                </a:cubicBezTo>
                <a:cubicBezTo>
                  <a:pt x="12" y="105"/>
                  <a:pt x="9" y="108"/>
                  <a:pt x="6" y="108"/>
                </a:cubicBezTo>
                <a:cubicBezTo>
                  <a:pt x="6" y="108"/>
                  <a:pt x="6" y="108"/>
                  <a:pt x="6" y="108"/>
                </a:cubicBezTo>
                <a:cubicBezTo>
                  <a:pt x="2" y="108"/>
                  <a:pt x="0" y="105"/>
                  <a:pt x="0" y="102"/>
                </a:cubicBezTo>
                <a:close/>
                <a:moveTo>
                  <a:pt x="960" y="91"/>
                </a:moveTo>
                <a:cubicBezTo>
                  <a:pt x="958" y="88"/>
                  <a:pt x="959" y="84"/>
                  <a:pt x="962" y="82"/>
                </a:cubicBezTo>
                <a:cubicBezTo>
                  <a:pt x="962" y="82"/>
                  <a:pt x="962" y="82"/>
                  <a:pt x="962" y="82"/>
                </a:cubicBezTo>
                <a:cubicBezTo>
                  <a:pt x="964" y="80"/>
                  <a:pt x="968" y="81"/>
                  <a:pt x="970" y="83"/>
                </a:cubicBezTo>
                <a:cubicBezTo>
                  <a:pt x="970" y="83"/>
                  <a:pt x="970" y="83"/>
                  <a:pt x="970" y="83"/>
                </a:cubicBezTo>
                <a:cubicBezTo>
                  <a:pt x="972" y="86"/>
                  <a:pt x="971" y="90"/>
                  <a:pt x="969" y="92"/>
                </a:cubicBezTo>
                <a:cubicBezTo>
                  <a:pt x="969" y="92"/>
                  <a:pt x="969" y="92"/>
                  <a:pt x="969" y="92"/>
                </a:cubicBezTo>
                <a:cubicBezTo>
                  <a:pt x="968" y="93"/>
                  <a:pt x="966" y="93"/>
                  <a:pt x="965" y="93"/>
                </a:cubicBezTo>
                <a:cubicBezTo>
                  <a:pt x="965" y="93"/>
                  <a:pt x="965" y="93"/>
                  <a:pt x="965" y="93"/>
                </a:cubicBezTo>
                <a:cubicBezTo>
                  <a:pt x="963" y="93"/>
                  <a:pt x="962" y="92"/>
                  <a:pt x="960" y="91"/>
                </a:cubicBezTo>
                <a:close/>
                <a:moveTo>
                  <a:pt x="1439" y="87"/>
                </a:moveTo>
                <a:cubicBezTo>
                  <a:pt x="1439" y="87"/>
                  <a:pt x="1439" y="87"/>
                  <a:pt x="1439" y="87"/>
                </a:cubicBezTo>
                <a:cubicBezTo>
                  <a:pt x="1437" y="85"/>
                  <a:pt x="1436" y="82"/>
                  <a:pt x="1438" y="79"/>
                </a:cubicBezTo>
                <a:cubicBezTo>
                  <a:pt x="1438" y="79"/>
                  <a:pt x="1438" y="79"/>
                  <a:pt x="1438" y="79"/>
                </a:cubicBezTo>
                <a:cubicBezTo>
                  <a:pt x="1440" y="76"/>
                  <a:pt x="1444" y="76"/>
                  <a:pt x="1446" y="78"/>
                </a:cubicBezTo>
                <a:cubicBezTo>
                  <a:pt x="1446" y="78"/>
                  <a:pt x="1446" y="78"/>
                  <a:pt x="1446" y="78"/>
                </a:cubicBezTo>
                <a:cubicBezTo>
                  <a:pt x="1446" y="78"/>
                  <a:pt x="1446" y="78"/>
                  <a:pt x="1446" y="78"/>
                </a:cubicBezTo>
                <a:cubicBezTo>
                  <a:pt x="1446" y="78"/>
                  <a:pt x="1446" y="78"/>
                  <a:pt x="1446" y="78"/>
                </a:cubicBezTo>
                <a:cubicBezTo>
                  <a:pt x="1449" y="80"/>
                  <a:pt x="1450" y="83"/>
                  <a:pt x="1448" y="86"/>
                </a:cubicBezTo>
                <a:cubicBezTo>
                  <a:pt x="1448" y="86"/>
                  <a:pt x="1448" y="86"/>
                  <a:pt x="1448" y="86"/>
                </a:cubicBezTo>
                <a:cubicBezTo>
                  <a:pt x="1446" y="88"/>
                  <a:pt x="1445" y="88"/>
                  <a:pt x="1443" y="88"/>
                </a:cubicBezTo>
                <a:cubicBezTo>
                  <a:pt x="1443" y="88"/>
                  <a:pt x="1443" y="88"/>
                  <a:pt x="1443" y="88"/>
                </a:cubicBezTo>
                <a:cubicBezTo>
                  <a:pt x="1442" y="88"/>
                  <a:pt x="1440" y="88"/>
                  <a:pt x="1439" y="87"/>
                </a:cubicBezTo>
                <a:close/>
                <a:moveTo>
                  <a:pt x="2402" y="77"/>
                </a:moveTo>
                <a:cubicBezTo>
                  <a:pt x="2402" y="74"/>
                  <a:pt x="2405" y="71"/>
                  <a:pt x="2408" y="71"/>
                </a:cubicBezTo>
                <a:cubicBezTo>
                  <a:pt x="2408" y="71"/>
                  <a:pt x="2408" y="71"/>
                  <a:pt x="2408" y="71"/>
                </a:cubicBezTo>
                <a:cubicBezTo>
                  <a:pt x="2412" y="71"/>
                  <a:pt x="2414" y="74"/>
                  <a:pt x="2414" y="77"/>
                </a:cubicBezTo>
                <a:cubicBezTo>
                  <a:pt x="2414" y="77"/>
                  <a:pt x="2414" y="77"/>
                  <a:pt x="2414" y="77"/>
                </a:cubicBezTo>
                <a:cubicBezTo>
                  <a:pt x="2414" y="81"/>
                  <a:pt x="2412" y="83"/>
                  <a:pt x="2408" y="83"/>
                </a:cubicBezTo>
                <a:cubicBezTo>
                  <a:pt x="2408" y="83"/>
                  <a:pt x="2408" y="83"/>
                  <a:pt x="2408" y="83"/>
                </a:cubicBezTo>
                <a:cubicBezTo>
                  <a:pt x="2405" y="83"/>
                  <a:pt x="2402" y="81"/>
                  <a:pt x="2402" y="77"/>
                </a:cubicBezTo>
                <a:close/>
                <a:moveTo>
                  <a:pt x="0" y="70"/>
                </a:moveTo>
                <a:cubicBezTo>
                  <a:pt x="0" y="66"/>
                  <a:pt x="2" y="64"/>
                  <a:pt x="6" y="64"/>
                </a:cubicBezTo>
                <a:cubicBezTo>
                  <a:pt x="6" y="64"/>
                  <a:pt x="6" y="64"/>
                  <a:pt x="6" y="64"/>
                </a:cubicBezTo>
                <a:cubicBezTo>
                  <a:pt x="9" y="64"/>
                  <a:pt x="12" y="66"/>
                  <a:pt x="12" y="70"/>
                </a:cubicBezTo>
                <a:cubicBezTo>
                  <a:pt x="12" y="70"/>
                  <a:pt x="12" y="70"/>
                  <a:pt x="12" y="70"/>
                </a:cubicBezTo>
                <a:cubicBezTo>
                  <a:pt x="12" y="73"/>
                  <a:pt x="9" y="76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2" y="76"/>
                  <a:pt x="0" y="73"/>
                  <a:pt x="0" y="70"/>
                </a:cubicBezTo>
                <a:close/>
                <a:moveTo>
                  <a:pt x="986" y="72"/>
                </a:moveTo>
                <a:cubicBezTo>
                  <a:pt x="985" y="69"/>
                  <a:pt x="985" y="65"/>
                  <a:pt x="988" y="64"/>
                </a:cubicBezTo>
                <a:cubicBezTo>
                  <a:pt x="988" y="64"/>
                  <a:pt x="988" y="64"/>
                  <a:pt x="988" y="64"/>
                </a:cubicBezTo>
                <a:cubicBezTo>
                  <a:pt x="991" y="62"/>
                  <a:pt x="995" y="63"/>
                  <a:pt x="996" y="65"/>
                </a:cubicBezTo>
                <a:cubicBezTo>
                  <a:pt x="996" y="65"/>
                  <a:pt x="996" y="65"/>
                  <a:pt x="996" y="65"/>
                </a:cubicBezTo>
                <a:cubicBezTo>
                  <a:pt x="998" y="68"/>
                  <a:pt x="997" y="72"/>
                  <a:pt x="995" y="74"/>
                </a:cubicBezTo>
                <a:cubicBezTo>
                  <a:pt x="995" y="74"/>
                  <a:pt x="995" y="74"/>
                  <a:pt x="995" y="74"/>
                </a:cubicBezTo>
                <a:cubicBezTo>
                  <a:pt x="994" y="74"/>
                  <a:pt x="992" y="75"/>
                  <a:pt x="991" y="75"/>
                </a:cubicBezTo>
                <a:cubicBezTo>
                  <a:pt x="991" y="75"/>
                  <a:pt x="991" y="75"/>
                  <a:pt x="991" y="75"/>
                </a:cubicBezTo>
                <a:cubicBezTo>
                  <a:pt x="989" y="75"/>
                  <a:pt x="987" y="74"/>
                  <a:pt x="986" y="72"/>
                </a:cubicBezTo>
                <a:close/>
                <a:moveTo>
                  <a:pt x="1413" y="70"/>
                </a:moveTo>
                <a:cubicBezTo>
                  <a:pt x="1410" y="68"/>
                  <a:pt x="1409" y="64"/>
                  <a:pt x="1411" y="61"/>
                </a:cubicBezTo>
                <a:cubicBezTo>
                  <a:pt x="1411" y="61"/>
                  <a:pt x="1411" y="61"/>
                  <a:pt x="1411" y="61"/>
                </a:cubicBezTo>
                <a:cubicBezTo>
                  <a:pt x="1413" y="59"/>
                  <a:pt x="1417" y="58"/>
                  <a:pt x="1419" y="59"/>
                </a:cubicBezTo>
                <a:cubicBezTo>
                  <a:pt x="1419" y="59"/>
                  <a:pt x="1419" y="59"/>
                  <a:pt x="1419" y="59"/>
                </a:cubicBezTo>
                <a:cubicBezTo>
                  <a:pt x="1419" y="59"/>
                  <a:pt x="1419" y="59"/>
                  <a:pt x="1419" y="59"/>
                </a:cubicBezTo>
                <a:cubicBezTo>
                  <a:pt x="1419" y="59"/>
                  <a:pt x="1419" y="59"/>
                  <a:pt x="1419" y="59"/>
                </a:cubicBezTo>
                <a:cubicBezTo>
                  <a:pt x="1422" y="61"/>
                  <a:pt x="1423" y="65"/>
                  <a:pt x="1421" y="68"/>
                </a:cubicBezTo>
                <a:cubicBezTo>
                  <a:pt x="1421" y="68"/>
                  <a:pt x="1421" y="68"/>
                  <a:pt x="1421" y="68"/>
                </a:cubicBezTo>
                <a:cubicBezTo>
                  <a:pt x="1420" y="70"/>
                  <a:pt x="1418" y="71"/>
                  <a:pt x="1416" y="71"/>
                </a:cubicBezTo>
                <a:cubicBezTo>
                  <a:pt x="1416" y="71"/>
                  <a:pt x="1416" y="71"/>
                  <a:pt x="1416" y="71"/>
                </a:cubicBezTo>
                <a:cubicBezTo>
                  <a:pt x="1415" y="71"/>
                  <a:pt x="1414" y="70"/>
                  <a:pt x="1413" y="70"/>
                </a:cubicBezTo>
                <a:close/>
                <a:moveTo>
                  <a:pt x="1014" y="55"/>
                </a:moveTo>
                <a:cubicBezTo>
                  <a:pt x="1012" y="52"/>
                  <a:pt x="1013" y="49"/>
                  <a:pt x="1016" y="47"/>
                </a:cubicBezTo>
                <a:cubicBezTo>
                  <a:pt x="1016" y="47"/>
                  <a:pt x="1016" y="47"/>
                  <a:pt x="1016" y="47"/>
                </a:cubicBezTo>
                <a:cubicBezTo>
                  <a:pt x="1019" y="46"/>
                  <a:pt x="1023" y="47"/>
                  <a:pt x="1024" y="50"/>
                </a:cubicBezTo>
                <a:cubicBezTo>
                  <a:pt x="1024" y="50"/>
                  <a:pt x="1024" y="50"/>
                  <a:pt x="1024" y="50"/>
                </a:cubicBezTo>
                <a:cubicBezTo>
                  <a:pt x="1026" y="53"/>
                  <a:pt x="1025" y="56"/>
                  <a:pt x="1022" y="58"/>
                </a:cubicBezTo>
                <a:cubicBezTo>
                  <a:pt x="1022" y="58"/>
                  <a:pt x="1022" y="58"/>
                  <a:pt x="1022" y="58"/>
                </a:cubicBezTo>
                <a:cubicBezTo>
                  <a:pt x="1021" y="58"/>
                  <a:pt x="1020" y="58"/>
                  <a:pt x="1019" y="58"/>
                </a:cubicBezTo>
                <a:cubicBezTo>
                  <a:pt x="1019" y="58"/>
                  <a:pt x="1019" y="58"/>
                  <a:pt x="1019" y="58"/>
                </a:cubicBezTo>
                <a:cubicBezTo>
                  <a:pt x="1017" y="58"/>
                  <a:pt x="1015" y="57"/>
                  <a:pt x="1014" y="55"/>
                </a:cubicBezTo>
                <a:close/>
                <a:moveTo>
                  <a:pt x="1386" y="54"/>
                </a:moveTo>
                <a:cubicBezTo>
                  <a:pt x="1383" y="53"/>
                  <a:pt x="1381" y="49"/>
                  <a:pt x="1383" y="46"/>
                </a:cubicBezTo>
                <a:cubicBezTo>
                  <a:pt x="1383" y="46"/>
                  <a:pt x="1383" y="46"/>
                  <a:pt x="1383" y="46"/>
                </a:cubicBezTo>
                <a:cubicBezTo>
                  <a:pt x="1384" y="43"/>
                  <a:pt x="1388" y="42"/>
                  <a:pt x="1391" y="44"/>
                </a:cubicBezTo>
                <a:cubicBezTo>
                  <a:pt x="1391" y="44"/>
                  <a:pt x="1391" y="44"/>
                  <a:pt x="1391" y="44"/>
                </a:cubicBezTo>
                <a:cubicBezTo>
                  <a:pt x="1394" y="45"/>
                  <a:pt x="1395" y="49"/>
                  <a:pt x="1394" y="52"/>
                </a:cubicBezTo>
                <a:cubicBezTo>
                  <a:pt x="1394" y="52"/>
                  <a:pt x="1394" y="52"/>
                  <a:pt x="1394" y="52"/>
                </a:cubicBezTo>
                <a:cubicBezTo>
                  <a:pt x="1393" y="54"/>
                  <a:pt x="1390" y="55"/>
                  <a:pt x="1388" y="55"/>
                </a:cubicBezTo>
                <a:cubicBezTo>
                  <a:pt x="1388" y="55"/>
                  <a:pt x="1388" y="55"/>
                  <a:pt x="1388" y="55"/>
                </a:cubicBezTo>
                <a:cubicBezTo>
                  <a:pt x="1387" y="55"/>
                  <a:pt x="1386" y="55"/>
                  <a:pt x="1386" y="54"/>
                </a:cubicBezTo>
                <a:close/>
                <a:moveTo>
                  <a:pt x="2402" y="45"/>
                </a:moveTo>
                <a:cubicBezTo>
                  <a:pt x="2402" y="42"/>
                  <a:pt x="2405" y="39"/>
                  <a:pt x="2408" y="39"/>
                </a:cubicBezTo>
                <a:cubicBezTo>
                  <a:pt x="2408" y="39"/>
                  <a:pt x="2408" y="39"/>
                  <a:pt x="2408" y="39"/>
                </a:cubicBezTo>
                <a:cubicBezTo>
                  <a:pt x="2412" y="39"/>
                  <a:pt x="2414" y="42"/>
                  <a:pt x="2414" y="45"/>
                </a:cubicBezTo>
                <a:cubicBezTo>
                  <a:pt x="2414" y="45"/>
                  <a:pt x="2414" y="45"/>
                  <a:pt x="2414" y="45"/>
                </a:cubicBezTo>
                <a:cubicBezTo>
                  <a:pt x="2414" y="49"/>
                  <a:pt x="2412" y="51"/>
                  <a:pt x="2408" y="51"/>
                </a:cubicBezTo>
                <a:cubicBezTo>
                  <a:pt x="2408" y="51"/>
                  <a:pt x="2408" y="51"/>
                  <a:pt x="2408" y="51"/>
                </a:cubicBezTo>
                <a:cubicBezTo>
                  <a:pt x="2405" y="51"/>
                  <a:pt x="2402" y="49"/>
                  <a:pt x="2402" y="45"/>
                </a:cubicBezTo>
                <a:close/>
                <a:moveTo>
                  <a:pt x="1042" y="41"/>
                </a:moveTo>
                <a:cubicBezTo>
                  <a:pt x="1041" y="38"/>
                  <a:pt x="1042" y="34"/>
                  <a:pt x="1045" y="33"/>
                </a:cubicBezTo>
                <a:cubicBezTo>
                  <a:pt x="1045" y="33"/>
                  <a:pt x="1045" y="33"/>
                  <a:pt x="1045" y="33"/>
                </a:cubicBezTo>
                <a:cubicBezTo>
                  <a:pt x="1048" y="32"/>
                  <a:pt x="1052" y="33"/>
                  <a:pt x="1053" y="36"/>
                </a:cubicBezTo>
                <a:cubicBezTo>
                  <a:pt x="1053" y="36"/>
                  <a:pt x="1053" y="36"/>
                  <a:pt x="1053" y="36"/>
                </a:cubicBezTo>
                <a:cubicBezTo>
                  <a:pt x="1055" y="39"/>
                  <a:pt x="1053" y="43"/>
                  <a:pt x="1050" y="44"/>
                </a:cubicBezTo>
                <a:cubicBezTo>
                  <a:pt x="1050" y="44"/>
                  <a:pt x="1050" y="44"/>
                  <a:pt x="1050" y="44"/>
                </a:cubicBezTo>
                <a:cubicBezTo>
                  <a:pt x="1049" y="44"/>
                  <a:pt x="1049" y="45"/>
                  <a:pt x="1048" y="45"/>
                </a:cubicBezTo>
                <a:cubicBezTo>
                  <a:pt x="1048" y="45"/>
                  <a:pt x="1048" y="45"/>
                  <a:pt x="1048" y="45"/>
                </a:cubicBezTo>
                <a:cubicBezTo>
                  <a:pt x="1045" y="45"/>
                  <a:pt x="1043" y="43"/>
                  <a:pt x="1042" y="41"/>
                </a:cubicBezTo>
                <a:close/>
                <a:moveTo>
                  <a:pt x="0" y="38"/>
                </a:moveTo>
                <a:cubicBezTo>
                  <a:pt x="0" y="34"/>
                  <a:pt x="2" y="32"/>
                  <a:pt x="6" y="32"/>
                </a:cubicBezTo>
                <a:cubicBezTo>
                  <a:pt x="6" y="32"/>
                  <a:pt x="6" y="32"/>
                  <a:pt x="6" y="32"/>
                </a:cubicBezTo>
                <a:cubicBezTo>
                  <a:pt x="9" y="32"/>
                  <a:pt x="12" y="34"/>
                  <a:pt x="12" y="38"/>
                </a:cubicBezTo>
                <a:cubicBezTo>
                  <a:pt x="12" y="38"/>
                  <a:pt x="12" y="38"/>
                  <a:pt x="12" y="38"/>
                </a:cubicBezTo>
                <a:cubicBezTo>
                  <a:pt x="12" y="41"/>
                  <a:pt x="9" y="44"/>
                  <a:pt x="6" y="44"/>
                </a:cubicBezTo>
                <a:cubicBezTo>
                  <a:pt x="6" y="44"/>
                  <a:pt x="6" y="44"/>
                  <a:pt x="6" y="44"/>
                </a:cubicBezTo>
                <a:cubicBezTo>
                  <a:pt x="2" y="44"/>
                  <a:pt x="0" y="41"/>
                  <a:pt x="0" y="38"/>
                </a:cubicBezTo>
                <a:close/>
                <a:moveTo>
                  <a:pt x="1357" y="41"/>
                </a:moveTo>
                <a:cubicBezTo>
                  <a:pt x="1354" y="40"/>
                  <a:pt x="1352" y="36"/>
                  <a:pt x="1354" y="33"/>
                </a:cubicBezTo>
                <a:cubicBezTo>
                  <a:pt x="1354" y="33"/>
                  <a:pt x="1354" y="33"/>
                  <a:pt x="1354" y="33"/>
                </a:cubicBezTo>
                <a:cubicBezTo>
                  <a:pt x="1355" y="30"/>
                  <a:pt x="1358" y="29"/>
                  <a:pt x="1361" y="30"/>
                </a:cubicBezTo>
                <a:cubicBezTo>
                  <a:pt x="1361" y="30"/>
                  <a:pt x="1361" y="30"/>
                  <a:pt x="1361" y="30"/>
                </a:cubicBezTo>
                <a:cubicBezTo>
                  <a:pt x="1365" y="31"/>
                  <a:pt x="1366" y="35"/>
                  <a:pt x="1365" y="38"/>
                </a:cubicBezTo>
                <a:cubicBezTo>
                  <a:pt x="1365" y="38"/>
                  <a:pt x="1365" y="38"/>
                  <a:pt x="1365" y="38"/>
                </a:cubicBezTo>
                <a:cubicBezTo>
                  <a:pt x="1364" y="40"/>
                  <a:pt x="1362" y="42"/>
                  <a:pt x="1359" y="42"/>
                </a:cubicBezTo>
                <a:cubicBezTo>
                  <a:pt x="1359" y="42"/>
                  <a:pt x="1359" y="42"/>
                  <a:pt x="1359" y="42"/>
                </a:cubicBezTo>
                <a:cubicBezTo>
                  <a:pt x="1358" y="42"/>
                  <a:pt x="1358" y="41"/>
                  <a:pt x="1357" y="41"/>
                </a:cubicBezTo>
                <a:close/>
                <a:moveTo>
                  <a:pt x="1072" y="29"/>
                </a:moveTo>
                <a:cubicBezTo>
                  <a:pt x="1071" y="26"/>
                  <a:pt x="1072" y="22"/>
                  <a:pt x="1076" y="21"/>
                </a:cubicBezTo>
                <a:cubicBezTo>
                  <a:pt x="1076" y="21"/>
                  <a:pt x="1076" y="21"/>
                  <a:pt x="1076" y="21"/>
                </a:cubicBezTo>
                <a:cubicBezTo>
                  <a:pt x="1079" y="20"/>
                  <a:pt x="1082" y="22"/>
                  <a:pt x="1083" y="25"/>
                </a:cubicBezTo>
                <a:cubicBezTo>
                  <a:pt x="1083" y="25"/>
                  <a:pt x="1083" y="25"/>
                  <a:pt x="1083" y="25"/>
                </a:cubicBezTo>
                <a:cubicBezTo>
                  <a:pt x="1084" y="28"/>
                  <a:pt x="1083" y="32"/>
                  <a:pt x="1079" y="33"/>
                </a:cubicBezTo>
                <a:cubicBezTo>
                  <a:pt x="1079" y="33"/>
                  <a:pt x="1079" y="33"/>
                  <a:pt x="1079" y="33"/>
                </a:cubicBezTo>
                <a:cubicBezTo>
                  <a:pt x="1079" y="33"/>
                  <a:pt x="1078" y="33"/>
                  <a:pt x="1078" y="33"/>
                </a:cubicBezTo>
                <a:cubicBezTo>
                  <a:pt x="1078" y="33"/>
                  <a:pt x="1078" y="33"/>
                  <a:pt x="1078" y="33"/>
                </a:cubicBezTo>
                <a:cubicBezTo>
                  <a:pt x="1075" y="33"/>
                  <a:pt x="1073" y="31"/>
                  <a:pt x="1072" y="29"/>
                </a:cubicBezTo>
                <a:close/>
                <a:moveTo>
                  <a:pt x="1327" y="30"/>
                </a:moveTo>
                <a:cubicBezTo>
                  <a:pt x="1327" y="30"/>
                  <a:pt x="1327" y="30"/>
                  <a:pt x="1327" y="30"/>
                </a:cubicBezTo>
                <a:cubicBezTo>
                  <a:pt x="1324" y="29"/>
                  <a:pt x="1322" y="26"/>
                  <a:pt x="1323" y="23"/>
                </a:cubicBezTo>
                <a:cubicBezTo>
                  <a:pt x="1323" y="23"/>
                  <a:pt x="1323" y="23"/>
                  <a:pt x="1323" y="23"/>
                </a:cubicBezTo>
                <a:cubicBezTo>
                  <a:pt x="1324" y="20"/>
                  <a:pt x="1328" y="18"/>
                  <a:pt x="1331" y="19"/>
                </a:cubicBezTo>
                <a:cubicBezTo>
                  <a:pt x="1331" y="19"/>
                  <a:pt x="1331" y="19"/>
                  <a:pt x="1331" y="19"/>
                </a:cubicBezTo>
                <a:cubicBezTo>
                  <a:pt x="1334" y="20"/>
                  <a:pt x="1336" y="23"/>
                  <a:pt x="1335" y="26"/>
                </a:cubicBezTo>
                <a:cubicBezTo>
                  <a:pt x="1335" y="26"/>
                  <a:pt x="1335" y="26"/>
                  <a:pt x="1335" y="26"/>
                </a:cubicBezTo>
                <a:cubicBezTo>
                  <a:pt x="1334" y="29"/>
                  <a:pt x="1332" y="31"/>
                  <a:pt x="1329" y="31"/>
                </a:cubicBezTo>
                <a:cubicBezTo>
                  <a:pt x="1329" y="31"/>
                  <a:pt x="1329" y="31"/>
                  <a:pt x="1329" y="31"/>
                </a:cubicBezTo>
                <a:cubicBezTo>
                  <a:pt x="1329" y="31"/>
                  <a:pt x="1328" y="31"/>
                  <a:pt x="1327" y="30"/>
                </a:cubicBezTo>
                <a:close/>
                <a:moveTo>
                  <a:pt x="1102" y="19"/>
                </a:moveTo>
                <a:cubicBezTo>
                  <a:pt x="1102" y="16"/>
                  <a:pt x="1104" y="13"/>
                  <a:pt x="1107" y="12"/>
                </a:cubicBezTo>
                <a:cubicBezTo>
                  <a:pt x="1107" y="12"/>
                  <a:pt x="1107" y="12"/>
                  <a:pt x="1107" y="12"/>
                </a:cubicBezTo>
                <a:cubicBezTo>
                  <a:pt x="1107" y="12"/>
                  <a:pt x="1107" y="12"/>
                  <a:pt x="1107" y="12"/>
                </a:cubicBezTo>
                <a:cubicBezTo>
                  <a:pt x="1107" y="12"/>
                  <a:pt x="1107" y="12"/>
                  <a:pt x="1107" y="12"/>
                </a:cubicBezTo>
                <a:cubicBezTo>
                  <a:pt x="1110" y="11"/>
                  <a:pt x="1113" y="13"/>
                  <a:pt x="1114" y="16"/>
                </a:cubicBezTo>
                <a:cubicBezTo>
                  <a:pt x="1114" y="16"/>
                  <a:pt x="1114" y="16"/>
                  <a:pt x="1114" y="16"/>
                </a:cubicBezTo>
                <a:cubicBezTo>
                  <a:pt x="1115" y="20"/>
                  <a:pt x="1113" y="23"/>
                  <a:pt x="1110" y="24"/>
                </a:cubicBezTo>
                <a:cubicBezTo>
                  <a:pt x="1110" y="24"/>
                  <a:pt x="1110" y="24"/>
                  <a:pt x="1110" y="24"/>
                </a:cubicBezTo>
                <a:cubicBezTo>
                  <a:pt x="1109" y="24"/>
                  <a:pt x="1109" y="24"/>
                  <a:pt x="1108" y="24"/>
                </a:cubicBezTo>
                <a:cubicBezTo>
                  <a:pt x="1108" y="24"/>
                  <a:pt x="1108" y="24"/>
                  <a:pt x="1108" y="24"/>
                </a:cubicBezTo>
                <a:cubicBezTo>
                  <a:pt x="1106" y="24"/>
                  <a:pt x="1103" y="22"/>
                  <a:pt x="1102" y="19"/>
                </a:cubicBezTo>
                <a:close/>
                <a:moveTo>
                  <a:pt x="1297" y="22"/>
                </a:moveTo>
                <a:cubicBezTo>
                  <a:pt x="1297" y="22"/>
                  <a:pt x="1297" y="22"/>
                  <a:pt x="1297" y="22"/>
                </a:cubicBezTo>
                <a:cubicBezTo>
                  <a:pt x="1294" y="21"/>
                  <a:pt x="1292" y="18"/>
                  <a:pt x="1292" y="15"/>
                </a:cubicBezTo>
                <a:cubicBezTo>
                  <a:pt x="1292" y="15"/>
                  <a:pt x="1292" y="15"/>
                  <a:pt x="1292" y="15"/>
                </a:cubicBezTo>
                <a:cubicBezTo>
                  <a:pt x="1293" y="12"/>
                  <a:pt x="1296" y="10"/>
                  <a:pt x="1300" y="10"/>
                </a:cubicBezTo>
                <a:cubicBezTo>
                  <a:pt x="1300" y="10"/>
                  <a:pt x="1300" y="10"/>
                  <a:pt x="1300" y="10"/>
                </a:cubicBezTo>
                <a:cubicBezTo>
                  <a:pt x="1303" y="11"/>
                  <a:pt x="1305" y="14"/>
                  <a:pt x="1304" y="17"/>
                </a:cubicBezTo>
                <a:cubicBezTo>
                  <a:pt x="1304" y="17"/>
                  <a:pt x="1304" y="17"/>
                  <a:pt x="1304" y="17"/>
                </a:cubicBezTo>
                <a:cubicBezTo>
                  <a:pt x="1304" y="20"/>
                  <a:pt x="1301" y="22"/>
                  <a:pt x="1298" y="22"/>
                </a:cubicBezTo>
                <a:cubicBezTo>
                  <a:pt x="1298" y="22"/>
                  <a:pt x="1298" y="22"/>
                  <a:pt x="1298" y="22"/>
                </a:cubicBezTo>
                <a:cubicBezTo>
                  <a:pt x="1298" y="22"/>
                  <a:pt x="1297" y="22"/>
                  <a:pt x="1297" y="22"/>
                </a:cubicBezTo>
                <a:close/>
                <a:moveTo>
                  <a:pt x="2402" y="13"/>
                </a:moveTo>
                <a:cubicBezTo>
                  <a:pt x="2402" y="10"/>
                  <a:pt x="2405" y="7"/>
                  <a:pt x="2408" y="7"/>
                </a:cubicBezTo>
                <a:cubicBezTo>
                  <a:pt x="2408" y="7"/>
                  <a:pt x="2408" y="7"/>
                  <a:pt x="2408" y="7"/>
                </a:cubicBezTo>
                <a:cubicBezTo>
                  <a:pt x="2412" y="7"/>
                  <a:pt x="2414" y="10"/>
                  <a:pt x="2414" y="13"/>
                </a:cubicBezTo>
                <a:cubicBezTo>
                  <a:pt x="2414" y="13"/>
                  <a:pt x="2414" y="13"/>
                  <a:pt x="2414" y="13"/>
                </a:cubicBezTo>
                <a:cubicBezTo>
                  <a:pt x="2414" y="17"/>
                  <a:pt x="2412" y="19"/>
                  <a:pt x="2408" y="19"/>
                </a:cubicBezTo>
                <a:cubicBezTo>
                  <a:pt x="2408" y="19"/>
                  <a:pt x="2408" y="19"/>
                  <a:pt x="2408" y="19"/>
                </a:cubicBezTo>
                <a:cubicBezTo>
                  <a:pt x="2405" y="19"/>
                  <a:pt x="2402" y="17"/>
                  <a:pt x="2402" y="13"/>
                </a:cubicBezTo>
                <a:close/>
                <a:moveTo>
                  <a:pt x="1134" y="12"/>
                </a:moveTo>
                <a:cubicBezTo>
                  <a:pt x="1133" y="9"/>
                  <a:pt x="1135" y="6"/>
                  <a:pt x="1138" y="5"/>
                </a:cubicBezTo>
                <a:cubicBezTo>
                  <a:pt x="1138" y="5"/>
                  <a:pt x="1138" y="5"/>
                  <a:pt x="1138" y="5"/>
                </a:cubicBezTo>
                <a:cubicBezTo>
                  <a:pt x="1142" y="5"/>
                  <a:pt x="1145" y="7"/>
                  <a:pt x="1145" y="10"/>
                </a:cubicBezTo>
                <a:cubicBezTo>
                  <a:pt x="1145" y="10"/>
                  <a:pt x="1145" y="10"/>
                  <a:pt x="1145" y="10"/>
                </a:cubicBezTo>
                <a:cubicBezTo>
                  <a:pt x="1146" y="14"/>
                  <a:pt x="1144" y="17"/>
                  <a:pt x="1141" y="17"/>
                </a:cubicBezTo>
                <a:cubicBezTo>
                  <a:pt x="1141" y="17"/>
                  <a:pt x="1141" y="17"/>
                  <a:pt x="1141" y="17"/>
                </a:cubicBezTo>
                <a:cubicBezTo>
                  <a:pt x="1140" y="17"/>
                  <a:pt x="1140" y="17"/>
                  <a:pt x="1139" y="17"/>
                </a:cubicBezTo>
                <a:cubicBezTo>
                  <a:pt x="1139" y="17"/>
                  <a:pt x="1139" y="17"/>
                  <a:pt x="1139" y="17"/>
                </a:cubicBezTo>
                <a:cubicBezTo>
                  <a:pt x="1137" y="17"/>
                  <a:pt x="1134" y="15"/>
                  <a:pt x="1134" y="12"/>
                </a:cubicBezTo>
                <a:close/>
                <a:moveTo>
                  <a:pt x="1266" y="16"/>
                </a:moveTo>
                <a:cubicBezTo>
                  <a:pt x="1263" y="16"/>
                  <a:pt x="1260" y="13"/>
                  <a:pt x="1261" y="9"/>
                </a:cubicBezTo>
                <a:cubicBezTo>
                  <a:pt x="1261" y="9"/>
                  <a:pt x="1261" y="9"/>
                  <a:pt x="1261" y="9"/>
                </a:cubicBezTo>
                <a:cubicBezTo>
                  <a:pt x="1261" y="6"/>
                  <a:pt x="1265" y="4"/>
                  <a:pt x="1268" y="4"/>
                </a:cubicBezTo>
                <a:cubicBezTo>
                  <a:pt x="1268" y="4"/>
                  <a:pt x="1268" y="4"/>
                  <a:pt x="1268" y="4"/>
                </a:cubicBezTo>
                <a:cubicBezTo>
                  <a:pt x="1271" y="5"/>
                  <a:pt x="1273" y="8"/>
                  <a:pt x="1273" y="11"/>
                </a:cubicBezTo>
                <a:cubicBezTo>
                  <a:pt x="1273" y="11"/>
                  <a:pt x="1273" y="11"/>
                  <a:pt x="1273" y="11"/>
                </a:cubicBezTo>
                <a:cubicBezTo>
                  <a:pt x="1272" y="14"/>
                  <a:pt x="1270" y="16"/>
                  <a:pt x="1267" y="16"/>
                </a:cubicBezTo>
                <a:cubicBezTo>
                  <a:pt x="1267" y="16"/>
                  <a:pt x="1267" y="16"/>
                  <a:pt x="1267" y="16"/>
                </a:cubicBezTo>
                <a:cubicBezTo>
                  <a:pt x="1267" y="16"/>
                  <a:pt x="1266" y="16"/>
                  <a:pt x="1266" y="16"/>
                </a:cubicBezTo>
                <a:close/>
                <a:moveTo>
                  <a:pt x="1165" y="8"/>
                </a:moveTo>
                <a:cubicBezTo>
                  <a:pt x="1165" y="4"/>
                  <a:pt x="1167" y="2"/>
                  <a:pt x="1171" y="1"/>
                </a:cubicBezTo>
                <a:cubicBezTo>
                  <a:pt x="1171" y="1"/>
                  <a:pt x="1171" y="1"/>
                  <a:pt x="1171" y="1"/>
                </a:cubicBezTo>
                <a:cubicBezTo>
                  <a:pt x="1174" y="1"/>
                  <a:pt x="1177" y="3"/>
                  <a:pt x="1177" y="7"/>
                </a:cubicBezTo>
                <a:cubicBezTo>
                  <a:pt x="1177" y="7"/>
                  <a:pt x="1177" y="7"/>
                  <a:pt x="1177" y="7"/>
                </a:cubicBezTo>
                <a:cubicBezTo>
                  <a:pt x="1177" y="10"/>
                  <a:pt x="1175" y="13"/>
                  <a:pt x="1172" y="13"/>
                </a:cubicBezTo>
                <a:cubicBezTo>
                  <a:pt x="1172" y="13"/>
                  <a:pt x="1172" y="13"/>
                  <a:pt x="1172" y="13"/>
                </a:cubicBezTo>
                <a:cubicBezTo>
                  <a:pt x="1172" y="13"/>
                  <a:pt x="1171" y="13"/>
                  <a:pt x="1171" y="13"/>
                </a:cubicBezTo>
                <a:cubicBezTo>
                  <a:pt x="1171" y="13"/>
                  <a:pt x="1171" y="13"/>
                  <a:pt x="1171" y="13"/>
                </a:cubicBezTo>
                <a:cubicBezTo>
                  <a:pt x="1168" y="13"/>
                  <a:pt x="1166" y="11"/>
                  <a:pt x="1165" y="8"/>
                </a:cubicBezTo>
                <a:close/>
                <a:moveTo>
                  <a:pt x="1235" y="13"/>
                </a:moveTo>
                <a:cubicBezTo>
                  <a:pt x="1231" y="12"/>
                  <a:pt x="1229" y="10"/>
                  <a:pt x="1229" y="6"/>
                </a:cubicBezTo>
                <a:cubicBezTo>
                  <a:pt x="1229" y="6"/>
                  <a:pt x="1229" y="6"/>
                  <a:pt x="1229" y="6"/>
                </a:cubicBezTo>
                <a:cubicBezTo>
                  <a:pt x="1229" y="3"/>
                  <a:pt x="1232" y="0"/>
                  <a:pt x="1236" y="1"/>
                </a:cubicBezTo>
                <a:cubicBezTo>
                  <a:pt x="1236" y="1"/>
                  <a:pt x="1236" y="1"/>
                  <a:pt x="1236" y="1"/>
                </a:cubicBezTo>
                <a:cubicBezTo>
                  <a:pt x="1236" y="1"/>
                  <a:pt x="1236" y="1"/>
                  <a:pt x="1236" y="1"/>
                </a:cubicBezTo>
                <a:cubicBezTo>
                  <a:pt x="1236" y="1"/>
                  <a:pt x="1236" y="1"/>
                  <a:pt x="1236" y="1"/>
                </a:cubicBezTo>
                <a:cubicBezTo>
                  <a:pt x="1239" y="1"/>
                  <a:pt x="1241" y="4"/>
                  <a:pt x="1241" y="7"/>
                </a:cubicBezTo>
                <a:cubicBezTo>
                  <a:pt x="1241" y="7"/>
                  <a:pt x="1241" y="7"/>
                  <a:pt x="1241" y="7"/>
                </a:cubicBezTo>
                <a:cubicBezTo>
                  <a:pt x="1241" y="10"/>
                  <a:pt x="1238" y="13"/>
                  <a:pt x="1235" y="13"/>
                </a:cubicBezTo>
                <a:cubicBezTo>
                  <a:pt x="1235" y="13"/>
                  <a:pt x="1235" y="13"/>
                  <a:pt x="1235" y="13"/>
                </a:cubicBezTo>
                <a:cubicBezTo>
                  <a:pt x="1235" y="13"/>
                  <a:pt x="1235" y="13"/>
                  <a:pt x="1235" y="13"/>
                </a:cubicBezTo>
                <a:close/>
                <a:moveTo>
                  <a:pt x="1197" y="6"/>
                </a:moveTo>
                <a:cubicBezTo>
                  <a:pt x="1197" y="2"/>
                  <a:pt x="1200" y="0"/>
                  <a:pt x="1203" y="0"/>
                </a:cubicBezTo>
                <a:cubicBezTo>
                  <a:pt x="1203" y="0"/>
                  <a:pt x="1203" y="0"/>
                  <a:pt x="1203" y="0"/>
                </a:cubicBezTo>
                <a:cubicBezTo>
                  <a:pt x="1206" y="0"/>
                  <a:pt x="1209" y="2"/>
                  <a:pt x="1209" y="6"/>
                </a:cubicBezTo>
                <a:cubicBezTo>
                  <a:pt x="1209" y="6"/>
                  <a:pt x="1209" y="6"/>
                  <a:pt x="1209" y="6"/>
                </a:cubicBezTo>
                <a:cubicBezTo>
                  <a:pt x="1209" y="9"/>
                  <a:pt x="1207" y="12"/>
                  <a:pt x="1203" y="12"/>
                </a:cubicBezTo>
                <a:cubicBezTo>
                  <a:pt x="1203" y="12"/>
                  <a:pt x="1203" y="12"/>
                  <a:pt x="1203" y="12"/>
                </a:cubicBezTo>
                <a:cubicBezTo>
                  <a:pt x="1203" y="12"/>
                  <a:pt x="1203" y="12"/>
                  <a:pt x="1203" y="12"/>
                </a:cubicBezTo>
                <a:cubicBezTo>
                  <a:pt x="1203" y="12"/>
                  <a:pt x="1203" y="12"/>
                  <a:pt x="1203" y="12"/>
                </a:cubicBezTo>
                <a:cubicBezTo>
                  <a:pt x="1200" y="12"/>
                  <a:pt x="1197" y="9"/>
                  <a:pt x="1197" y="6"/>
                </a:cubicBezTo>
                <a:close/>
                <a:moveTo>
                  <a:pt x="0" y="6"/>
                </a:moveTo>
                <a:cubicBezTo>
                  <a:pt x="0" y="2"/>
                  <a:pt x="2" y="0"/>
                  <a:pt x="6" y="0"/>
                </a:cubicBezTo>
                <a:cubicBezTo>
                  <a:pt x="6" y="0"/>
                  <a:pt x="6" y="0"/>
                  <a:pt x="6" y="0"/>
                </a:cubicBezTo>
                <a:cubicBezTo>
                  <a:pt x="9" y="0"/>
                  <a:pt x="12" y="2"/>
                  <a:pt x="12" y="6"/>
                </a:cubicBezTo>
                <a:cubicBezTo>
                  <a:pt x="12" y="6"/>
                  <a:pt x="12" y="6"/>
                  <a:pt x="12" y="6"/>
                </a:cubicBezTo>
                <a:cubicBezTo>
                  <a:pt x="12" y="9"/>
                  <a:pt x="9" y="12"/>
                  <a:pt x="6" y="12"/>
                </a:cubicBezTo>
                <a:cubicBezTo>
                  <a:pt x="6" y="12"/>
                  <a:pt x="6" y="12"/>
                  <a:pt x="6" y="12"/>
                </a:cubicBezTo>
                <a:cubicBezTo>
                  <a:pt x="2" y="12"/>
                  <a:pt x="0" y="9"/>
                  <a:pt x="0" y="6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1374990" y="3266225"/>
            <a:ext cx="182879" cy="1828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9" name="Oval 9"/>
          <p:cNvSpPr>
            <a:spLocks noChangeArrowheads="1"/>
          </p:cNvSpPr>
          <p:nvPr/>
        </p:nvSpPr>
        <p:spPr bwMode="auto">
          <a:xfrm>
            <a:off x="1527706" y="4847659"/>
            <a:ext cx="209551" cy="20637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2946933" y="5833527"/>
            <a:ext cx="206375" cy="20955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4318531" y="4812766"/>
            <a:ext cx="204788" cy="20955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4397906" y="3103027"/>
            <a:ext cx="209551" cy="2047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5258333" y="1617127"/>
            <a:ext cx="206375" cy="20955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15" name="Oval 15"/>
          <p:cNvSpPr>
            <a:spLocks noChangeArrowheads="1"/>
          </p:cNvSpPr>
          <p:nvPr/>
        </p:nvSpPr>
        <p:spPr bwMode="auto">
          <a:xfrm>
            <a:off x="7452257" y="3457041"/>
            <a:ext cx="204788" cy="2047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16" name="Oval 16"/>
          <p:cNvSpPr>
            <a:spLocks noChangeArrowheads="1"/>
          </p:cNvSpPr>
          <p:nvPr/>
        </p:nvSpPr>
        <p:spPr bwMode="auto">
          <a:xfrm>
            <a:off x="7738007" y="5201703"/>
            <a:ext cx="204788" cy="20637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17" name="Oval 17"/>
          <p:cNvSpPr>
            <a:spLocks noChangeArrowheads="1"/>
          </p:cNvSpPr>
          <p:nvPr/>
        </p:nvSpPr>
        <p:spPr bwMode="auto">
          <a:xfrm>
            <a:off x="10527022" y="3268681"/>
            <a:ext cx="209551" cy="2095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18" name="Oval 18"/>
          <p:cNvSpPr>
            <a:spLocks noChangeArrowheads="1"/>
          </p:cNvSpPr>
          <p:nvPr/>
        </p:nvSpPr>
        <p:spPr bwMode="auto">
          <a:xfrm>
            <a:off x="9175537" y="5796763"/>
            <a:ext cx="206375" cy="20955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19" name="Oval 19"/>
          <p:cNvSpPr>
            <a:spLocks noChangeArrowheads="1"/>
          </p:cNvSpPr>
          <p:nvPr/>
        </p:nvSpPr>
        <p:spPr bwMode="auto">
          <a:xfrm>
            <a:off x="10457593" y="1402490"/>
            <a:ext cx="209551" cy="2063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2361507" y="5390521"/>
            <a:ext cx="1430587" cy="1295847"/>
            <a:chOff x="4383344" y="2324093"/>
            <a:chExt cx="1430587" cy="1295846"/>
          </a:xfrm>
        </p:grpSpPr>
        <p:sp>
          <p:nvSpPr>
            <p:cNvPr id="27" name="Rectangle 27"/>
            <p:cNvSpPr>
              <a:spLocks noChangeArrowheads="1"/>
            </p:cNvSpPr>
            <p:nvPr/>
          </p:nvSpPr>
          <p:spPr bwMode="auto">
            <a:xfrm>
              <a:off x="4383344" y="2324093"/>
              <a:ext cx="1282402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defTabSz="914377">
                <a:defRPr/>
              </a:pPr>
              <a:r>
                <a:rPr lang="en-US" altLang="ru-RU" sz="1400" b="1">
                  <a:solidFill>
                    <a:srgbClr val="00778B"/>
                  </a:solidFill>
                  <a:latin typeface="Kelasik Script"/>
                </a:rPr>
                <a:t>Fusion Launch</a:t>
              </a:r>
            </a:p>
            <a:p>
              <a:pPr algn="ctr" defTabSz="914377">
                <a:defRPr/>
              </a:pPr>
              <a:r>
                <a:rPr lang="en-US" altLang="ru-RU" sz="1400" b="1">
                  <a:solidFill>
                    <a:srgbClr val="00778B"/>
                  </a:solidFill>
                  <a:latin typeface="Kelasik Script"/>
                </a:rPr>
                <a:t>Wave 2, Year 1</a:t>
              </a:r>
              <a:endParaRPr lang="ru-RU" altLang="ru-RU">
                <a:solidFill>
                  <a:srgbClr val="00778B"/>
                </a:solidFill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488040" y="3019776"/>
              <a:ext cx="1325891" cy="600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377">
                <a:defRPr/>
              </a:pPr>
              <a:r>
                <a:rPr lang="en-US" sz="1100">
                  <a:solidFill>
                    <a:srgbClr val="7F7F7F"/>
                  </a:solidFill>
                  <a:latin typeface="Source sans pro"/>
                </a:rPr>
                <a:t>Leaders using new people practices and technology</a:t>
              </a:r>
              <a:endParaRPr lang="ru-RU" sz="1100">
                <a:solidFill>
                  <a:srgbClr val="7F7F7F"/>
                </a:solidFill>
                <a:latin typeface="Source sans pro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4545524" y="4654018"/>
            <a:ext cx="1766839" cy="400109"/>
            <a:chOff x="4717892" y="4332288"/>
            <a:chExt cx="1554665" cy="400109"/>
          </a:xfrm>
        </p:grpSpPr>
        <p:sp>
          <p:nvSpPr>
            <p:cNvPr id="30" name="Rectangle 30"/>
            <p:cNvSpPr>
              <a:spLocks noChangeArrowheads="1"/>
            </p:cNvSpPr>
            <p:nvPr/>
          </p:nvSpPr>
          <p:spPr bwMode="auto">
            <a:xfrm>
              <a:off x="4988082" y="4332288"/>
              <a:ext cx="57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defTabSz="914377">
                <a:defRPr/>
              </a:pPr>
              <a:endParaRPr lang="ru-RU" altLang="ru-RU">
                <a:solidFill>
                  <a:srgbClr val="BED7D3"/>
                </a:solidFill>
                <a:latin typeface="Source Sans Pro Light" panose="020B0403030403020204" pitchFamily="34" charset="0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717892" y="4470787"/>
              <a:ext cx="155466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377">
                <a:defRPr/>
              </a:pPr>
              <a:r>
                <a:rPr lang="en-US" sz="1100">
                  <a:solidFill>
                    <a:srgbClr val="7F7F7F"/>
                  </a:solidFill>
                  <a:latin typeface="Source sans pro"/>
                </a:rPr>
                <a:t>Leadership Academy Pilot</a:t>
              </a:r>
              <a:endParaRPr lang="ru-RU" sz="1100">
                <a:solidFill>
                  <a:srgbClr val="7F7F7F"/>
                </a:solidFill>
                <a:latin typeface="Source sans pro"/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8170151" y="3217882"/>
            <a:ext cx="1771489" cy="3424244"/>
            <a:chOff x="8240284" y="3043264"/>
            <a:chExt cx="1557432" cy="3424246"/>
          </a:xfrm>
        </p:grpSpPr>
        <p:sp>
          <p:nvSpPr>
            <p:cNvPr id="28" name="Rectangle 28"/>
            <p:cNvSpPr>
              <a:spLocks noChangeArrowheads="1"/>
            </p:cNvSpPr>
            <p:nvPr/>
          </p:nvSpPr>
          <p:spPr bwMode="auto">
            <a:xfrm>
              <a:off x="8240284" y="3043264"/>
              <a:ext cx="57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defTabSz="914377">
                <a:defRPr/>
              </a:pPr>
              <a:endParaRPr lang="ru-RU" altLang="ru-RU">
                <a:solidFill>
                  <a:srgbClr val="EBD99A"/>
                </a:solidFill>
                <a:latin typeface="Source Sans Pro Light" panose="020B0403030403020204" pitchFamily="34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632095" y="5867346"/>
              <a:ext cx="1165621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377">
                <a:defRPr/>
              </a:pPr>
              <a:r>
                <a:rPr lang="en-US" sz="1100">
                  <a:solidFill>
                    <a:srgbClr val="7F7F7F"/>
                  </a:solidFill>
                  <a:latin typeface="Source sans pro"/>
                </a:rPr>
                <a:t>Capable of creating learning that is digital marketing</a:t>
              </a:r>
              <a:endParaRPr lang="ru-RU" sz="1100">
                <a:solidFill>
                  <a:srgbClr val="7F7F7F"/>
                </a:solidFill>
                <a:latin typeface="Source sans pro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731544" y="2662363"/>
            <a:ext cx="1733976" cy="2449522"/>
            <a:chOff x="1640251" y="2727325"/>
            <a:chExt cx="1733976" cy="2449522"/>
          </a:xfrm>
        </p:grpSpPr>
        <p:sp>
          <p:nvSpPr>
            <p:cNvPr id="32" name="Rectangle 32"/>
            <p:cNvSpPr>
              <a:spLocks noChangeArrowheads="1"/>
            </p:cNvSpPr>
            <p:nvPr/>
          </p:nvSpPr>
          <p:spPr bwMode="auto">
            <a:xfrm>
              <a:off x="2025806" y="2727325"/>
              <a:ext cx="65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defTabSz="914377">
                <a:defRPr/>
              </a:pPr>
              <a:endParaRPr lang="ru-RU" altLang="ru-RU" b="1">
                <a:solidFill>
                  <a:srgbClr val="00778B"/>
                </a:solidFill>
                <a:latin typeface="Source Sans Pro Light" panose="020B0403030403020204" pitchFamily="34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640251" y="4745960"/>
              <a:ext cx="173397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377">
                <a:defRPr/>
              </a:pPr>
              <a:r>
                <a:rPr lang="en-US" sz="1100">
                  <a:solidFill>
                    <a:srgbClr val="7F7F7F"/>
                  </a:solidFill>
                  <a:latin typeface="Source sans pro"/>
                </a:rPr>
                <a:t>“Talent Management” strategy for Fusion</a:t>
              </a:r>
              <a:endParaRPr lang="ru-RU" sz="1100">
                <a:solidFill>
                  <a:srgbClr val="7F7F7F"/>
                </a:solidFill>
                <a:latin typeface="Source sans pro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1594472" y="3085531"/>
            <a:ext cx="1325891" cy="1697643"/>
            <a:chOff x="1965713" y="2981497"/>
            <a:chExt cx="1325891" cy="1697641"/>
          </a:xfrm>
        </p:grpSpPr>
        <p:sp>
          <p:nvSpPr>
            <p:cNvPr id="31" name="Rectangle 31"/>
            <p:cNvSpPr>
              <a:spLocks noChangeArrowheads="1"/>
            </p:cNvSpPr>
            <p:nvPr/>
          </p:nvSpPr>
          <p:spPr bwMode="auto">
            <a:xfrm>
              <a:off x="2231386" y="4402139"/>
              <a:ext cx="65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defTabSz="914377">
                <a:defRPr/>
              </a:pPr>
              <a:endParaRPr lang="ru-RU" altLang="ru-RU">
                <a:solidFill>
                  <a:srgbClr val="EBD99A"/>
                </a:solidFill>
                <a:latin typeface="Source Sans Pro Light" panose="020B0403030403020204" pitchFamily="34" charset="0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965713" y="2981497"/>
              <a:ext cx="1325891" cy="600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defTabSz="914377">
                <a:buFont typeface="Arial" panose="020B0604020202020204" pitchFamily="34" charset="0"/>
                <a:buChar char="•"/>
                <a:defRPr/>
              </a:pPr>
              <a:r>
                <a:rPr lang="en-US" sz="1100">
                  <a:solidFill>
                    <a:srgbClr val="7F7F7F"/>
                  </a:solidFill>
                  <a:latin typeface="Source sans pro"/>
                </a:rPr>
                <a:t>Learning in the flow of work</a:t>
              </a:r>
            </a:p>
            <a:p>
              <a:pPr marL="171450" indent="-171450" defTabSz="914377">
                <a:buFont typeface="Arial" panose="020B0604020202020204" pitchFamily="34" charset="0"/>
                <a:buChar char="•"/>
                <a:defRPr/>
              </a:pPr>
              <a:r>
                <a:rPr lang="en-US" sz="1100">
                  <a:solidFill>
                    <a:srgbClr val="7F7F7F"/>
                  </a:solidFill>
                  <a:latin typeface="Source sans pro"/>
                </a:rPr>
                <a:t>Fusion-focused</a:t>
              </a:r>
              <a:endParaRPr lang="ru-RU" sz="1100">
                <a:solidFill>
                  <a:srgbClr val="7F7F7F"/>
                </a:solidFill>
                <a:latin typeface="Source sans pro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751100" y="3002438"/>
            <a:ext cx="3969480" cy="3132431"/>
            <a:chOff x="3127536" y="2951643"/>
            <a:chExt cx="3040597" cy="3132431"/>
          </a:xfrm>
        </p:grpSpPr>
        <p:sp>
          <p:nvSpPr>
            <p:cNvPr id="33" name="Rectangle 33"/>
            <p:cNvSpPr>
              <a:spLocks noChangeArrowheads="1"/>
            </p:cNvSpPr>
            <p:nvPr/>
          </p:nvSpPr>
          <p:spPr bwMode="auto">
            <a:xfrm>
              <a:off x="3127536" y="5807075"/>
              <a:ext cx="50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defTabSz="914377">
                <a:defRPr/>
              </a:pPr>
              <a:endParaRPr lang="ru-RU" altLang="ru-RU">
                <a:solidFill>
                  <a:srgbClr val="758CC0"/>
                </a:solidFill>
                <a:latin typeface="Source Sans Pro Light" panose="020B0403030403020204" pitchFamily="34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485045" y="2951643"/>
              <a:ext cx="168308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377">
                <a:defRPr/>
              </a:pPr>
              <a:r>
                <a:rPr lang="en-US" sz="1100">
                  <a:solidFill>
                    <a:srgbClr val="7F7F7F"/>
                  </a:solidFill>
                  <a:latin typeface="Source sans pro"/>
                </a:rPr>
                <a:t>Ready to integrate business planning with talent management (e.g. goals, performance, career)</a:t>
              </a:r>
              <a:endParaRPr lang="ru-RU" sz="1100" i="1">
                <a:solidFill>
                  <a:srgbClr val="7F7F7F"/>
                </a:solidFill>
                <a:latin typeface="Source sans pro"/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9218124" y="4517731"/>
            <a:ext cx="1325891" cy="1809297"/>
            <a:chOff x="8092247" y="4313616"/>
            <a:chExt cx="1325891" cy="1501721"/>
          </a:xfrm>
        </p:grpSpPr>
        <p:sp>
          <p:nvSpPr>
            <p:cNvPr id="34" name="Rectangle 34"/>
            <p:cNvSpPr>
              <a:spLocks noChangeArrowheads="1"/>
            </p:cNvSpPr>
            <p:nvPr/>
          </p:nvSpPr>
          <p:spPr bwMode="auto">
            <a:xfrm>
              <a:off x="9277834" y="5585427"/>
              <a:ext cx="65" cy="2299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defTabSz="914377">
                <a:defRPr/>
              </a:pPr>
              <a:endParaRPr lang="ru-RU" altLang="ru-RU">
                <a:solidFill>
                  <a:srgbClr val="00778B"/>
                </a:solidFill>
                <a:latin typeface="+mj-lt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8092247" y="4313616"/>
              <a:ext cx="1325891" cy="498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377">
                <a:defRPr/>
              </a:pPr>
              <a:r>
                <a:rPr lang="en-US" sz="1100">
                  <a:solidFill>
                    <a:srgbClr val="7F7F7F"/>
                  </a:solidFill>
                  <a:latin typeface="Source sans pro"/>
                </a:rPr>
                <a:t>Leadership Academy open to members/public</a:t>
              </a:r>
              <a:endParaRPr lang="ru-RU" sz="1100">
                <a:solidFill>
                  <a:srgbClr val="7F7F7F"/>
                </a:solidFill>
                <a:latin typeface="Source sans pro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9884225" y="830935"/>
            <a:ext cx="1325891" cy="436224"/>
            <a:chOff x="9981895" y="500529"/>
            <a:chExt cx="1325891" cy="436223"/>
          </a:xfrm>
        </p:grpSpPr>
        <p:sp>
          <p:nvSpPr>
            <p:cNvPr id="22" name="Rectangle 22"/>
            <p:cNvSpPr>
              <a:spLocks noChangeArrowheads="1"/>
            </p:cNvSpPr>
            <p:nvPr/>
          </p:nvSpPr>
          <p:spPr bwMode="auto">
            <a:xfrm>
              <a:off x="10680853" y="500529"/>
              <a:ext cx="65" cy="276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defTabSz="914377">
                <a:defRPr/>
              </a:pPr>
              <a:endParaRPr lang="ru-RU" altLang="ru-RU">
                <a:solidFill>
                  <a:srgbClr val="00778B"/>
                </a:solidFill>
                <a:latin typeface="Source Sans Pro Light" panose="020B0403030403020204" pitchFamily="34" charset="0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9981895" y="675142"/>
              <a:ext cx="1325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377">
                <a:defRPr/>
              </a:pPr>
              <a:endParaRPr lang="ru-RU" sz="1100">
                <a:solidFill>
                  <a:srgbClr val="7F7F7F"/>
                </a:solidFill>
                <a:latin typeface="Source sans pro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4441579" y="959140"/>
            <a:ext cx="2036483" cy="655951"/>
            <a:chOff x="3868377" y="346537"/>
            <a:chExt cx="1769016" cy="655950"/>
          </a:xfrm>
        </p:grpSpPr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5016654" y="725488"/>
              <a:ext cx="65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defTabSz="914377">
                <a:defRPr/>
              </a:pPr>
              <a:endParaRPr lang="ru-RU" altLang="ru-RU">
                <a:solidFill>
                  <a:srgbClr val="85C4CA"/>
                </a:solidFill>
                <a:latin typeface="Source Sans Pro Light" panose="020B0403030403020204" pitchFamily="34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3868377" y="346537"/>
              <a:ext cx="1769016" cy="600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377">
                <a:defRPr/>
              </a:pPr>
              <a:r>
                <a:rPr lang="en-US" sz="1100">
                  <a:solidFill>
                    <a:srgbClr val="7F7F7F"/>
                  </a:solidFill>
                  <a:latin typeface="Source sans pro"/>
                </a:rPr>
                <a:t>Emerging self-service for employees; more learning and coaching, less task-completion)</a:t>
              </a:r>
              <a:endParaRPr lang="ru-RU" sz="1100">
                <a:solidFill>
                  <a:srgbClr val="7F7F7F"/>
                </a:solidFill>
                <a:latin typeface="Source sans pro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7201223" y="1301908"/>
            <a:ext cx="1587580" cy="997600"/>
            <a:chOff x="7479331" y="962025"/>
            <a:chExt cx="1587580" cy="997600"/>
          </a:xfrm>
        </p:grpSpPr>
        <p:sp>
          <p:nvSpPr>
            <p:cNvPr id="29" name="Rectangle 29"/>
            <p:cNvSpPr>
              <a:spLocks noChangeArrowheads="1"/>
            </p:cNvSpPr>
            <p:nvPr/>
          </p:nvSpPr>
          <p:spPr bwMode="auto">
            <a:xfrm>
              <a:off x="7502679" y="962025"/>
              <a:ext cx="65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defTabSz="914377">
                <a:defRPr/>
              </a:pPr>
              <a:endParaRPr lang="ru-RU" altLang="ru-RU">
                <a:solidFill>
                  <a:srgbClr val="00778B"/>
                </a:solidFill>
                <a:latin typeface="Source Sans Pro Light" panose="020B0403030403020204" pitchFamily="34" charset="0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7479331" y="1190184"/>
              <a:ext cx="158758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defTabSz="914377">
                <a:buFont typeface="Arial" panose="020B0604020202020204" pitchFamily="34" charset="0"/>
                <a:buChar char="•"/>
                <a:defRPr/>
              </a:pPr>
              <a:r>
                <a:rPr lang="en-US" sz="1100">
                  <a:solidFill>
                    <a:srgbClr val="7F7F7F"/>
                  </a:solidFill>
                  <a:latin typeface="Source sans pro"/>
                </a:rPr>
                <a:t>Enable employee-led learning. </a:t>
              </a:r>
            </a:p>
            <a:p>
              <a:pPr marL="171450" indent="-171450" defTabSz="914377">
                <a:buFont typeface="Arial" panose="020B0604020202020204" pitchFamily="34" charset="0"/>
                <a:buChar char="•"/>
                <a:defRPr/>
              </a:pPr>
              <a:r>
                <a:rPr lang="en-US" sz="1100">
                  <a:solidFill>
                    <a:srgbClr val="7F7F7F"/>
                  </a:solidFill>
                  <a:latin typeface="Source sans pro"/>
                </a:rPr>
                <a:t>Empower employees to do it!</a:t>
              </a:r>
              <a:endParaRPr lang="ru-RU" sz="1100">
                <a:solidFill>
                  <a:srgbClr val="7F7F7F"/>
                </a:solidFill>
                <a:latin typeface="Source sans pro"/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6102728" y="5049516"/>
            <a:ext cx="1723115" cy="724296"/>
            <a:chOff x="6181803" y="5015363"/>
            <a:chExt cx="1723115" cy="558483"/>
          </a:xfrm>
        </p:grpSpPr>
        <p:sp>
          <p:nvSpPr>
            <p:cNvPr id="23" name="Rectangle 23"/>
            <p:cNvSpPr>
              <a:spLocks noChangeArrowheads="1"/>
            </p:cNvSpPr>
            <p:nvPr/>
          </p:nvSpPr>
          <p:spPr bwMode="auto">
            <a:xfrm>
              <a:off x="7524904" y="5146675"/>
              <a:ext cx="65" cy="4271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defTabSz="914377">
                <a:defRPr/>
              </a:pPr>
              <a:br>
                <a:rPr lang="en-US" altLang="ru-RU">
                  <a:solidFill>
                    <a:srgbClr val="758CC0"/>
                  </a:solidFill>
                  <a:latin typeface="Source Sans Pro Light" panose="020B0403030403020204" pitchFamily="34" charset="0"/>
                </a:rPr>
              </a:br>
              <a:endParaRPr lang="ru-RU" altLang="ru-RU">
                <a:solidFill>
                  <a:srgbClr val="758CC0"/>
                </a:solidFill>
                <a:latin typeface="Source Sans Pro Light" panose="020B0403030403020204" pitchFamily="34" charset="0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6181803" y="5015363"/>
              <a:ext cx="1723115" cy="462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377">
                <a:defRPr/>
              </a:pPr>
              <a:r>
                <a:rPr lang="en-US" sz="1100">
                  <a:solidFill>
                    <a:srgbClr val="7F7F7F"/>
                  </a:solidFill>
                  <a:latin typeface="Source sans pro"/>
                </a:rPr>
                <a:t>Managers are really good at coaching, recognition, and feedback</a:t>
              </a:r>
              <a:endParaRPr lang="ru-RU" sz="1100">
                <a:solidFill>
                  <a:srgbClr val="7F7F7F"/>
                </a:solidFill>
                <a:latin typeface="Source sans pro"/>
              </a:endParaRP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9049897" y="1304712"/>
            <a:ext cx="1508124" cy="1030661"/>
            <a:chOff x="8946244" y="1627588"/>
            <a:chExt cx="1508124" cy="1030660"/>
          </a:xfrm>
        </p:grpSpPr>
        <p:sp>
          <p:nvSpPr>
            <p:cNvPr id="25" name="Rectangle 25"/>
            <p:cNvSpPr>
              <a:spLocks noChangeArrowheads="1"/>
            </p:cNvSpPr>
            <p:nvPr/>
          </p:nvSpPr>
          <p:spPr bwMode="auto">
            <a:xfrm>
              <a:off x="10158566" y="2381249"/>
              <a:ext cx="65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defTabSz="914377">
                <a:defRPr/>
              </a:pPr>
              <a:endParaRPr lang="ru-RU" altLang="ru-RU">
                <a:solidFill>
                  <a:srgbClr val="85C4CA"/>
                </a:solidFill>
                <a:latin typeface="Source Sans Pro Light" panose="020B0403030403020204" pitchFamily="34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946244" y="1627588"/>
              <a:ext cx="1508124" cy="769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377">
                <a:defRPr/>
              </a:pPr>
              <a:r>
                <a:rPr lang="en-US" sz="1100">
                  <a:solidFill>
                    <a:srgbClr val="7F7F7F"/>
                  </a:solidFill>
                  <a:latin typeface="Source sans pro"/>
                </a:rPr>
                <a:t>We are continually rethinking and re-creating our future-ready workforce.</a:t>
              </a:r>
              <a:endParaRPr lang="ru-RU" sz="1100">
                <a:solidFill>
                  <a:srgbClr val="7F7F7F"/>
                </a:solidFill>
                <a:latin typeface="Source sans pro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7588777" y="3319719"/>
            <a:ext cx="2647795" cy="1088629"/>
            <a:chOff x="7470355" y="3014981"/>
            <a:chExt cx="2647795" cy="1338897"/>
          </a:xfrm>
        </p:grpSpPr>
        <p:sp>
          <p:nvSpPr>
            <p:cNvPr id="24" name="Rectangle 24"/>
            <p:cNvSpPr>
              <a:spLocks noChangeArrowheads="1"/>
            </p:cNvSpPr>
            <p:nvPr/>
          </p:nvSpPr>
          <p:spPr bwMode="auto">
            <a:xfrm>
              <a:off x="10118085" y="4013199"/>
              <a:ext cx="65" cy="3406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defTabSz="914377">
                <a:defRPr/>
              </a:pPr>
              <a:endParaRPr lang="ru-RU" altLang="ru-RU">
                <a:solidFill>
                  <a:srgbClr val="BFB8AF"/>
                </a:solidFill>
                <a:latin typeface="Source Sans Pro Light" panose="020B0403030403020204" pitchFamily="34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470355" y="3014981"/>
              <a:ext cx="1325891" cy="5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377">
                <a:defRPr/>
              </a:pPr>
              <a:r>
                <a:rPr lang="en-US" sz="1100">
                  <a:solidFill>
                    <a:srgbClr val="7F7F7F"/>
                  </a:solidFill>
                  <a:latin typeface="Source sans pro"/>
                </a:rPr>
                <a:t>Oracle Fusion and M365 experts</a:t>
              </a:r>
              <a:endParaRPr lang="ru-RU" sz="1100">
                <a:solidFill>
                  <a:srgbClr val="7F7F7F"/>
                </a:solidFill>
                <a:latin typeface="Source sans pro"/>
              </a:endParaRP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DECCCFDD-BEC5-4B46-83C1-DA73EFFD4E06}"/>
              </a:ext>
            </a:extLst>
          </p:cNvPr>
          <p:cNvSpPr txBox="1"/>
          <p:nvPr/>
        </p:nvSpPr>
        <p:spPr>
          <a:xfrm>
            <a:off x="2117099" y="141500"/>
            <a:ext cx="8589538" cy="540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7">
              <a:lnSpc>
                <a:spcPct val="90000"/>
              </a:lnSpc>
              <a:spcBef>
                <a:spcPct val="0"/>
              </a:spcBef>
              <a:defRPr/>
            </a:pPr>
            <a:r>
              <a:rPr lang="en-US" sz="3200" b="1">
                <a:solidFill>
                  <a:srgbClr val="7F7F7F"/>
                </a:solidFill>
                <a:latin typeface="Kelasik Script"/>
              </a:rPr>
              <a:t>Growing Our Capabilities- PE’s Journey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1A394ED-7042-4848-AA89-33BF366E870D}"/>
              </a:ext>
            </a:extLst>
          </p:cNvPr>
          <p:cNvGrpSpPr/>
          <p:nvPr/>
        </p:nvGrpSpPr>
        <p:grpSpPr>
          <a:xfrm>
            <a:off x="509689" y="796199"/>
            <a:ext cx="10235145" cy="622849"/>
            <a:chOff x="382267" y="597145"/>
            <a:chExt cx="7676358" cy="467134"/>
          </a:xfrm>
        </p:grpSpPr>
        <p:grpSp>
          <p:nvGrpSpPr>
            <p:cNvPr id="2" name="Group 1"/>
            <p:cNvGrpSpPr/>
            <p:nvPr/>
          </p:nvGrpSpPr>
          <p:grpSpPr>
            <a:xfrm>
              <a:off x="382267" y="715649"/>
              <a:ext cx="1514693" cy="348630"/>
              <a:chOff x="1001294" y="697941"/>
              <a:chExt cx="1145534" cy="464839"/>
            </a:xfrm>
          </p:grpSpPr>
          <p:sp>
            <p:nvSpPr>
              <p:cNvPr id="21" name="Rectangle 21"/>
              <p:cNvSpPr>
                <a:spLocks noChangeArrowheads="1"/>
              </p:cNvSpPr>
              <p:nvPr/>
            </p:nvSpPr>
            <p:spPr bwMode="auto">
              <a:xfrm>
                <a:off x="1407300" y="697941"/>
                <a:ext cx="300050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defTabSz="914377">
                  <a:defRPr/>
                </a:pPr>
                <a:r>
                  <a:rPr lang="en-US" altLang="ru-RU" sz="1400" b="1">
                    <a:solidFill>
                      <a:srgbClr val="00778B"/>
                    </a:solidFill>
                    <a:latin typeface="Kelasik Script"/>
                  </a:rPr>
                  <a:t>Today</a:t>
                </a:r>
                <a:endParaRPr lang="ru-RU" altLang="ru-RU">
                  <a:solidFill>
                    <a:srgbClr val="00778B"/>
                  </a:solidFill>
                  <a:latin typeface="+mj-lt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1001294" y="901170"/>
                <a:ext cx="11455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914377">
                  <a:defRPr/>
                </a:pPr>
                <a:r>
                  <a:rPr lang="en-US" sz="1100">
                    <a:solidFill>
                      <a:srgbClr val="7F7F7F"/>
                    </a:solidFill>
                    <a:latin typeface="Source sans pro"/>
                  </a:rPr>
                  <a:t>Preparing for Wave 1, Year 3</a:t>
                </a:r>
              </a:p>
            </p:txBody>
          </p:sp>
        </p:grpSp>
        <p:sp>
          <p:nvSpPr>
            <p:cNvPr id="60" name="Rectangle 21">
              <a:extLst>
                <a:ext uri="{FF2B5EF4-FFF2-40B4-BE49-F238E27FC236}">
                  <a16:creationId xmlns:a16="http://schemas.microsoft.com/office/drawing/2014/main" id="{B11BC924-A84B-4F46-82B9-42B2184F9C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06220" y="597145"/>
              <a:ext cx="352405" cy="1615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defTabSz="914377">
                <a:defRPr/>
              </a:pPr>
              <a:r>
                <a:rPr lang="en-US" altLang="ru-RU" sz="1400" b="1">
                  <a:solidFill>
                    <a:srgbClr val="00778B"/>
                  </a:solidFill>
                  <a:latin typeface="Kelasik Script"/>
                </a:rPr>
                <a:t>2030</a:t>
              </a:r>
              <a:endParaRPr lang="ru-RU" altLang="ru-RU" sz="1400" b="1">
                <a:solidFill>
                  <a:srgbClr val="00778B"/>
                </a:solidFill>
                <a:latin typeface="+mj-lt"/>
              </a:endParaRP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ACF74193-DEDD-48C6-ABD5-DBD6A8B94A59}"/>
              </a:ext>
            </a:extLst>
          </p:cNvPr>
          <p:cNvSpPr txBox="1"/>
          <p:nvPr/>
        </p:nvSpPr>
        <p:spPr>
          <a:xfrm>
            <a:off x="10228589" y="5664157"/>
            <a:ext cx="17331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7">
              <a:defRPr/>
            </a:pPr>
            <a:r>
              <a:rPr lang="en-US" sz="1100">
                <a:solidFill>
                  <a:srgbClr val="7F7F7F"/>
                </a:solidFill>
                <a:latin typeface="Source sans pro"/>
              </a:rPr>
              <a:t> Learning agility</a:t>
            </a:r>
          </a:p>
        </p:txBody>
      </p:sp>
      <p:sp>
        <p:nvSpPr>
          <p:cNvPr id="62" name="Oval 9">
            <a:extLst>
              <a:ext uri="{FF2B5EF4-FFF2-40B4-BE49-F238E27FC236}">
                <a16:creationId xmlns:a16="http://schemas.microsoft.com/office/drawing/2014/main" id="{F039CA5B-D54F-4612-BA9D-DA1DCE15DB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27441" y="5964953"/>
            <a:ext cx="182880" cy="18288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64" name="Oval 18">
            <a:extLst>
              <a:ext uri="{FF2B5EF4-FFF2-40B4-BE49-F238E27FC236}">
                <a16:creationId xmlns:a16="http://schemas.microsoft.com/office/drawing/2014/main" id="{AD3C6A46-2A71-4A7A-9374-85BA78CF2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27441" y="6469139"/>
            <a:ext cx="182880" cy="18288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65" name="Oval 7">
            <a:extLst>
              <a:ext uri="{FF2B5EF4-FFF2-40B4-BE49-F238E27FC236}">
                <a16:creationId xmlns:a16="http://schemas.microsoft.com/office/drawing/2014/main" id="{A1B7612D-D131-46A0-8722-763E09A31A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35671" y="5719311"/>
            <a:ext cx="182880" cy="182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7CF0E81-DA2D-4140-94E3-5887FDA559AC}"/>
              </a:ext>
            </a:extLst>
          </p:cNvPr>
          <p:cNvSpPr txBox="1"/>
          <p:nvPr/>
        </p:nvSpPr>
        <p:spPr>
          <a:xfrm>
            <a:off x="10252116" y="6176754"/>
            <a:ext cx="2292032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377">
              <a:defRPr/>
            </a:pPr>
            <a:r>
              <a:rPr lang="en-US" sz="1100">
                <a:solidFill>
                  <a:srgbClr val="7F7F7F"/>
                </a:solidFill>
                <a:latin typeface="Source sans pro"/>
              </a:rPr>
              <a:t>Leadership &amp; Career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FFC0163D-333E-481C-9A1B-E8FBEBC41D67}"/>
              </a:ext>
            </a:extLst>
          </p:cNvPr>
          <p:cNvSpPr txBox="1"/>
          <p:nvPr/>
        </p:nvSpPr>
        <p:spPr>
          <a:xfrm>
            <a:off x="10250838" y="5911157"/>
            <a:ext cx="191855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377">
              <a:defRPr/>
            </a:pPr>
            <a:r>
              <a:rPr lang="en-US" sz="1100">
                <a:solidFill>
                  <a:srgbClr val="7F7F7F"/>
                </a:solidFill>
                <a:latin typeface="Source sans pro"/>
              </a:rPr>
              <a:t>Talent Management (Fusion)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79126BC-A380-4388-8110-4D72786C2E2F}"/>
              </a:ext>
            </a:extLst>
          </p:cNvPr>
          <p:cNvSpPr txBox="1"/>
          <p:nvPr/>
        </p:nvSpPr>
        <p:spPr>
          <a:xfrm>
            <a:off x="10252116" y="6425988"/>
            <a:ext cx="165584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377">
              <a:defRPr/>
            </a:pPr>
            <a:r>
              <a:rPr lang="en-US" sz="1100">
                <a:solidFill>
                  <a:srgbClr val="7F7F7F"/>
                </a:solidFill>
                <a:latin typeface="Source sans pro"/>
              </a:rPr>
              <a:t>Digital and data acumen</a:t>
            </a:r>
          </a:p>
        </p:txBody>
      </p:sp>
      <p:sp>
        <p:nvSpPr>
          <p:cNvPr id="78" name="Oval 14">
            <a:extLst>
              <a:ext uri="{FF2B5EF4-FFF2-40B4-BE49-F238E27FC236}">
                <a16:creationId xmlns:a16="http://schemas.microsoft.com/office/drawing/2014/main" id="{5CEB7E5D-3D1B-4ED1-99D4-7A9BF1064B7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135671" y="6227340"/>
            <a:ext cx="182880" cy="1828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5860B7BE-8AAF-4CB0-A8E8-B59033096576}"/>
              </a:ext>
            </a:extLst>
          </p:cNvPr>
          <p:cNvSpPr txBox="1"/>
          <p:nvPr/>
        </p:nvSpPr>
        <p:spPr>
          <a:xfrm>
            <a:off x="11087999" y="5401502"/>
            <a:ext cx="12888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7">
              <a:defRPr/>
            </a:pPr>
            <a:r>
              <a:rPr lang="en-US" sz="1100">
                <a:solidFill>
                  <a:srgbClr val="7F7F7F"/>
                </a:solidFill>
                <a:latin typeface="Source sans pro"/>
              </a:rPr>
              <a:t>Growing skills</a:t>
            </a:r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509A7D97-BC1F-4632-87E0-C7A8DBEEA248}"/>
              </a:ext>
            </a:extLst>
          </p:cNvPr>
          <p:cNvCxnSpPr>
            <a:cxnSpLocks/>
          </p:cNvCxnSpPr>
          <p:nvPr/>
        </p:nvCxnSpPr>
        <p:spPr>
          <a:xfrm>
            <a:off x="10583586" y="5547423"/>
            <a:ext cx="402431" cy="0"/>
          </a:xfrm>
          <a:prstGeom prst="line">
            <a:avLst/>
          </a:prstGeom>
          <a:ln w="44450">
            <a:solidFill>
              <a:schemeClr val="accent2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14">
            <a:extLst>
              <a:ext uri="{FF2B5EF4-FFF2-40B4-BE49-F238E27FC236}">
                <a16:creationId xmlns:a16="http://schemas.microsoft.com/office/drawing/2014/main" id="{77174A7F-B9B2-4A95-B542-797601BFD9B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481415" y="4745577"/>
            <a:ext cx="182880" cy="1828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DAD996C4-CE24-403D-AEF1-A6B1D725642A}"/>
              </a:ext>
            </a:extLst>
          </p:cNvPr>
          <p:cNvGrpSpPr/>
          <p:nvPr/>
        </p:nvGrpSpPr>
        <p:grpSpPr>
          <a:xfrm>
            <a:off x="7013612" y="2920801"/>
            <a:ext cx="3624675" cy="701101"/>
            <a:chOff x="7177629" y="3631553"/>
            <a:chExt cx="3624673" cy="581916"/>
          </a:xfrm>
        </p:grpSpPr>
        <p:sp>
          <p:nvSpPr>
            <p:cNvPr id="72" name="Rectangle 34">
              <a:extLst>
                <a:ext uri="{FF2B5EF4-FFF2-40B4-BE49-F238E27FC236}">
                  <a16:creationId xmlns:a16="http://schemas.microsoft.com/office/drawing/2014/main" id="{95A18227-D840-49FC-83FD-17C6959466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7629" y="3631553"/>
              <a:ext cx="1399421" cy="191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defTabSz="914377">
                <a:defRPr/>
              </a:pPr>
              <a:r>
                <a:rPr lang="en-US" altLang="ru-RU" sz="1500" b="1">
                  <a:solidFill>
                    <a:srgbClr val="00778B"/>
                  </a:solidFill>
                  <a:latin typeface="Kelasik Script"/>
                </a:rPr>
                <a:t>Wave 2, Year 3</a:t>
              </a:r>
              <a:endParaRPr lang="ru-RU" altLang="ru-RU">
                <a:solidFill>
                  <a:srgbClr val="00778B"/>
                </a:solidFill>
                <a:latin typeface="+mj-lt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2DA0CC62-570B-4479-A191-249506B5C573}"/>
                </a:ext>
              </a:extLst>
            </p:cNvPr>
            <p:cNvSpPr txBox="1"/>
            <p:nvPr/>
          </p:nvSpPr>
          <p:spPr>
            <a:xfrm>
              <a:off x="9476411" y="3855831"/>
              <a:ext cx="1325891" cy="357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377">
                <a:defRPr/>
              </a:pPr>
              <a:r>
                <a:rPr lang="en-US" sz="1100">
                  <a:solidFill>
                    <a:srgbClr val="7F7F7F"/>
                  </a:solidFill>
                  <a:latin typeface="Source sans pro"/>
                </a:rPr>
                <a:t>Managers are talent planners</a:t>
              </a:r>
              <a:endParaRPr lang="ru-RU" sz="1100">
                <a:solidFill>
                  <a:srgbClr val="7F7F7F"/>
                </a:solidFill>
                <a:latin typeface="Source sans pro"/>
              </a:endParaRPr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1A2EA8D3-0DAE-45FE-9F30-EACC731A834D}"/>
              </a:ext>
            </a:extLst>
          </p:cNvPr>
          <p:cNvSpPr txBox="1"/>
          <p:nvPr/>
        </p:nvSpPr>
        <p:spPr>
          <a:xfrm>
            <a:off x="9471619" y="946629"/>
            <a:ext cx="20195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7">
              <a:defRPr/>
            </a:pPr>
            <a:r>
              <a:rPr lang="en-US" sz="1100" b="1">
                <a:solidFill>
                  <a:srgbClr val="7F7F7F"/>
                </a:solidFill>
                <a:latin typeface="Source sans pro"/>
              </a:rPr>
              <a:t>#AlwaysBeLearning</a:t>
            </a:r>
          </a:p>
        </p:txBody>
      </p:sp>
      <p:sp>
        <p:nvSpPr>
          <p:cNvPr id="66" name="Oval 9">
            <a:extLst>
              <a:ext uri="{FF2B5EF4-FFF2-40B4-BE49-F238E27FC236}">
                <a16:creationId xmlns:a16="http://schemas.microsoft.com/office/drawing/2014/main" id="{707178CF-E445-D5F5-A07F-828F49A335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828" y="5881762"/>
            <a:ext cx="182880" cy="18288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67" name="Oval 18">
            <a:extLst>
              <a:ext uri="{FF2B5EF4-FFF2-40B4-BE49-F238E27FC236}">
                <a16:creationId xmlns:a16="http://schemas.microsoft.com/office/drawing/2014/main" id="{082A9B55-1304-B19E-A286-C0381EC600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7031" y="5882937"/>
            <a:ext cx="182880" cy="18288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68" name="Oval 18">
            <a:extLst>
              <a:ext uri="{FF2B5EF4-FFF2-40B4-BE49-F238E27FC236}">
                <a16:creationId xmlns:a16="http://schemas.microsoft.com/office/drawing/2014/main" id="{80DC20F0-0610-F85F-3ED9-921A5BA92B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6429" y="3459384"/>
            <a:ext cx="182880" cy="18288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76" name="Oval 7">
            <a:extLst>
              <a:ext uri="{FF2B5EF4-FFF2-40B4-BE49-F238E27FC236}">
                <a16:creationId xmlns:a16="http://schemas.microsoft.com/office/drawing/2014/main" id="{3CCD20C4-D0C8-8D15-FB2D-72BEA3B968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0573" y="4732508"/>
            <a:ext cx="182880" cy="182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80" name="Oval 14">
            <a:extLst>
              <a:ext uri="{FF2B5EF4-FFF2-40B4-BE49-F238E27FC236}">
                <a16:creationId xmlns:a16="http://schemas.microsoft.com/office/drawing/2014/main" id="{43115970-5E23-2C63-C862-88BFF202A3E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632481" y="5012246"/>
            <a:ext cx="182880" cy="1828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81" name="Oval 7">
            <a:extLst>
              <a:ext uri="{FF2B5EF4-FFF2-40B4-BE49-F238E27FC236}">
                <a16:creationId xmlns:a16="http://schemas.microsoft.com/office/drawing/2014/main" id="{B2105519-EFDE-054D-8091-60E9B133F3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6514" y="1756139"/>
            <a:ext cx="227124" cy="22712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82" name="Oval 9">
            <a:extLst>
              <a:ext uri="{FF2B5EF4-FFF2-40B4-BE49-F238E27FC236}">
                <a16:creationId xmlns:a16="http://schemas.microsoft.com/office/drawing/2014/main" id="{1EEE827A-BC4E-4819-59D3-5E0B077920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2675" y="1575140"/>
            <a:ext cx="182880" cy="18288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84" name="Oval 18">
            <a:extLst>
              <a:ext uri="{FF2B5EF4-FFF2-40B4-BE49-F238E27FC236}">
                <a16:creationId xmlns:a16="http://schemas.microsoft.com/office/drawing/2014/main" id="{0013EE2F-8AA3-5E37-A1D4-F908B021D2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88407" y="1322466"/>
            <a:ext cx="182880" cy="18288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85" name="Oval 7">
            <a:extLst>
              <a:ext uri="{FF2B5EF4-FFF2-40B4-BE49-F238E27FC236}">
                <a16:creationId xmlns:a16="http://schemas.microsoft.com/office/drawing/2014/main" id="{2AC14686-8DC9-F3F5-C446-3A6847E9B3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25230" y="1337563"/>
            <a:ext cx="182880" cy="182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>
              <a:defRPr/>
            </a:pPr>
            <a:endParaRPr lang="ru-RU">
              <a:solidFill>
                <a:srgbClr val="7F7F7F"/>
              </a:solidFill>
              <a:latin typeface="Source sans pro"/>
            </a:endParaRPr>
          </a:p>
        </p:txBody>
      </p:sp>
      <p:sp>
        <p:nvSpPr>
          <p:cNvPr id="86" name="Rectangle 34">
            <a:extLst>
              <a:ext uri="{FF2B5EF4-FFF2-40B4-BE49-F238E27FC236}">
                <a16:creationId xmlns:a16="http://schemas.microsoft.com/office/drawing/2014/main" id="{C24D2125-1675-F848-8556-901D84E44B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2094" y="2392654"/>
            <a:ext cx="1405834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914377">
              <a:defRPr/>
            </a:pPr>
            <a:r>
              <a:rPr lang="en-US" altLang="ru-RU" sz="1500" b="1">
                <a:solidFill>
                  <a:srgbClr val="00778B"/>
                </a:solidFill>
                <a:latin typeface="Kelasik Script"/>
              </a:rPr>
              <a:t>Wave 2, Year 2</a:t>
            </a:r>
            <a:endParaRPr lang="ru-RU" altLang="ru-RU">
              <a:solidFill>
                <a:srgbClr val="00778B"/>
              </a:solidFill>
              <a:latin typeface="+mj-lt"/>
            </a:endParaRPr>
          </a:p>
        </p:txBody>
      </p:sp>
      <p:sp>
        <p:nvSpPr>
          <p:cNvPr id="88" name="Rectangle 34">
            <a:extLst>
              <a:ext uri="{FF2B5EF4-FFF2-40B4-BE49-F238E27FC236}">
                <a16:creationId xmlns:a16="http://schemas.microsoft.com/office/drawing/2014/main" id="{45F8E731-8AB3-52F0-37D8-9E032047A6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2073" y="5803719"/>
            <a:ext cx="1362552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914377">
              <a:defRPr/>
            </a:pPr>
            <a:r>
              <a:rPr lang="en-US" altLang="ru-RU" sz="1500" b="1">
                <a:solidFill>
                  <a:srgbClr val="00778B"/>
                </a:solidFill>
                <a:latin typeface="Kelasik Script"/>
              </a:rPr>
              <a:t>Wave 3, Year 1</a:t>
            </a:r>
            <a:endParaRPr lang="ru-RU" altLang="ru-RU">
              <a:solidFill>
                <a:srgbClr val="00778B"/>
              </a:solidFill>
              <a:latin typeface="+mj-lt"/>
            </a:endParaRPr>
          </a:p>
        </p:txBody>
      </p:sp>
      <p:sp>
        <p:nvSpPr>
          <p:cNvPr id="89" name="Rectangle 34">
            <a:extLst>
              <a:ext uri="{FF2B5EF4-FFF2-40B4-BE49-F238E27FC236}">
                <a16:creationId xmlns:a16="http://schemas.microsoft.com/office/drawing/2014/main" id="{38FDB5E3-AA80-9618-4DE7-E75C607C33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18072" y="3766699"/>
            <a:ext cx="1399422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914377">
              <a:defRPr/>
            </a:pPr>
            <a:r>
              <a:rPr lang="en-US" altLang="ru-RU" sz="1500" b="1">
                <a:solidFill>
                  <a:srgbClr val="00778B"/>
                </a:solidFill>
                <a:latin typeface="Kelasik Script"/>
              </a:rPr>
              <a:t>Wave 3, Year 2</a:t>
            </a:r>
            <a:endParaRPr lang="ru-RU" altLang="ru-RU">
              <a:solidFill>
                <a:srgbClr val="00778B"/>
              </a:solidFill>
              <a:latin typeface="+mj-lt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8F17563-A5DA-A570-3EEE-229B9D66DB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1121733" y="6386286"/>
            <a:ext cx="609600" cy="609600"/>
          </a:xfrm>
          <a:prstGeom prst="rect">
            <a:avLst/>
          </a:prstGeom>
        </p:spPr>
      </p:pic>
      <p:sp>
        <p:nvSpPr>
          <p:cNvPr id="14" name="Rectangle 34">
            <a:extLst>
              <a:ext uri="{FF2B5EF4-FFF2-40B4-BE49-F238E27FC236}">
                <a16:creationId xmlns:a16="http://schemas.microsoft.com/office/drawing/2014/main" id="{26D75189-A506-14B8-7C71-80EF7A133A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656" y="2616789"/>
            <a:ext cx="1405834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914377">
              <a:defRPr/>
            </a:pPr>
            <a:r>
              <a:rPr lang="en-US" altLang="ru-RU" sz="1500" b="1">
                <a:solidFill>
                  <a:srgbClr val="00778B"/>
                </a:solidFill>
                <a:latin typeface="Kelasik Script"/>
              </a:rPr>
              <a:t>Wave 1, Year 3</a:t>
            </a:r>
            <a:endParaRPr lang="ru-RU" altLang="ru-RU">
              <a:solidFill>
                <a:srgbClr val="00778B"/>
              </a:solidFill>
              <a:latin typeface="+mj-lt"/>
            </a:endParaRPr>
          </a:p>
        </p:txBody>
      </p:sp>
      <p:pic>
        <p:nvPicPr>
          <p:cNvPr id="90" name="Graphic 89" descr="Rocket with solid fill">
            <a:extLst>
              <a:ext uri="{FF2B5EF4-FFF2-40B4-BE49-F238E27FC236}">
                <a16:creationId xmlns:a16="http://schemas.microsoft.com/office/drawing/2014/main" id="{F41C5C5A-C9EF-665C-28D6-A151FD59193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684916" y="361160"/>
            <a:ext cx="465734" cy="465734"/>
          </a:xfrm>
          <a:prstGeom prst="rect">
            <a:avLst/>
          </a:prstGeom>
        </p:spPr>
      </p:pic>
      <p:pic>
        <p:nvPicPr>
          <p:cNvPr id="92" name="Graphic 91" descr="Fireworks with solid fill">
            <a:extLst>
              <a:ext uri="{FF2B5EF4-FFF2-40B4-BE49-F238E27FC236}">
                <a16:creationId xmlns:a16="http://schemas.microsoft.com/office/drawing/2014/main" id="{C3CF35E7-7BAC-FE1A-70C3-5EEFDC26261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356792" y="1392140"/>
            <a:ext cx="416661" cy="416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625741"/>
      </p:ext>
    </p:extLst>
  </p:cSld>
  <p:clrMapOvr>
    <a:masterClrMapping/>
  </p:clrMapOvr>
  <p:transition spd="slow" advTm="238515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peech Bubble: Oval 78">
            <a:extLst>
              <a:ext uri="{FF2B5EF4-FFF2-40B4-BE49-F238E27FC236}">
                <a16:creationId xmlns:a16="http://schemas.microsoft.com/office/drawing/2014/main" id="{3F30FDE1-DE3C-03BC-63A7-4945DFB583BE}"/>
              </a:ext>
            </a:extLst>
          </p:cNvPr>
          <p:cNvSpPr/>
          <p:nvPr/>
        </p:nvSpPr>
        <p:spPr>
          <a:xfrm>
            <a:off x="233474" y="3799106"/>
            <a:ext cx="1419960" cy="1358402"/>
          </a:xfrm>
          <a:prstGeom prst="wedgeEllipseCallou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29EA66A-6EB9-76C3-A25A-7459D5BF3C1D}"/>
              </a:ext>
            </a:extLst>
          </p:cNvPr>
          <p:cNvSpPr txBox="1"/>
          <p:nvPr/>
        </p:nvSpPr>
        <p:spPr>
          <a:xfrm>
            <a:off x="130059" y="5958297"/>
            <a:ext cx="133481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PTD Team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D24651A-4408-8140-FA9B-978E001A7DD4}"/>
              </a:ext>
            </a:extLst>
          </p:cNvPr>
          <p:cNvCxnSpPr>
            <a:cxnSpLocks/>
          </p:cNvCxnSpPr>
          <p:nvPr/>
        </p:nvCxnSpPr>
        <p:spPr>
          <a:xfrm>
            <a:off x="1621208" y="6232129"/>
            <a:ext cx="7725994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FD3EF62-72E9-67A3-E022-3E8B02E23874}"/>
              </a:ext>
            </a:extLst>
          </p:cNvPr>
          <p:cNvCxnSpPr>
            <a:cxnSpLocks/>
          </p:cNvCxnSpPr>
          <p:nvPr/>
        </p:nvCxnSpPr>
        <p:spPr>
          <a:xfrm flipV="1">
            <a:off x="1427379" y="337351"/>
            <a:ext cx="5129814" cy="5048430"/>
          </a:xfrm>
          <a:prstGeom prst="line">
            <a:avLst/>
          </a:prstGeom>
          <a:ln w="5715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rc 12">
            <a:extLst>
              <a:ext uri="{FF2B5EF4-FFF2-40B4-BE49-F238E27FC236}">
                <a16:creationId xmlns:a16="http://schemas.microsoft.com/office/drawing/2014/main" id="{E7CB6917-4077-AA20-6F7B-05D0575F7231}"/>
              </a:ext>
            </a:extLst>
          </p:cNvPr>
          <p:cNvSpPr/>
          <p:nvPr/>
        </p:nvSpPr>
        <p:spPr>
          <a:xfrm rot="21202842">
            <a:off x="4839443" y="468500"/>
            <a:ext cx="4451928" cy="7527636"/>
          </a:xfrm>
          <a:prstGeom prst="arc">
            <a:avLst>
              <a:gd name="adj1" fmla="val 16200000"/>
              <a:gd name="adj2" fmla="val 2837257"/>
            </a:avLst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778B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E51379-9B3B-D738-8BDB-5271FA13D9B9}"/>
              </a:ext>
            </a:extLst>
          </p:cNvPr>
          <p:cNvSpPr txBox="1"/>
          <p:nvPr/>
        </p:nvSpPr>
        <p:spPr>
          <a:xfrm>
            <a:off x="9161924" y="616634"/>
            <a:ext cx="2950066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INTENTION &amp; DIRECTION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Co-create a future-ready workforce by…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1" u="none" strike="noStrike" kern="1200" cap="none" spc="0" normalizeH="0" baseline="0" noProof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Gathering insights about the employee experience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1" u="none" strike="noStrike" kern="1200" cap="none" spc="0" normalizeH="0" baseline="0" noProof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Upskilling and reskilling talent in the flow of work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1" u="none" strike="noStrike" kern="1200" cap="none" spc="0" normalizeH="0" baseline="0" noProof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Performing with pace, quality, and discipline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…in collaboration with leaders.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1" u="none" strike="noStrike" kern="1200" cap="none" spc="0" normalizeH="0" baseline="0" noProof="0">
              <a:ln>
                <a:noFill/>
              </a:ln>
              <a:solidFill>
                <a:srgbClr val="758CC0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247D6C-CA33-69AB-D3B7-B486A3181429}"/>
              </a:ext>
            </a:extLst>
          </p:cNvPr>
          <p:cNvSpPr txBox="1"/>
          <p:nvPr/>
        </p:nvSpPr>
        <p:spPr>
          <a:xfrm rot="18959898">
            <a:off x="2118284" y="2441467"/>
            <a:ext cx="309777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BOUNDARIES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(budget, how we are structured, talent)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758CC0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61829F-2EC9-B7E9-BE79-E32B6B2D1453}"/>
              </a:ext>
            </a:extLst>
          </p:cNvPr>
          <p:cNvSpPr txBox="1"/>
          <p:nvPr/>
        </p:nvSpPr>
        <p:spPr>
          <a:xfrm>
            <a:off x="3248963" y="6232129"/>
            <a:ext cx="48529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BOUNDARIES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(regulatory framework, collective agreement, code of conduct)</a:t>
            </a:r>
          </a:p>
        </p:txBody>
      </p:sp>
      <p:pic>
        <p:nvPicPr>
          <p:cNvPr id="32" name="Graphic 31" descr="User outline">
            <a:extLst>
              <a:ext uri="{FF2B5EF4-FFF2-40B4-BE49-F238E27FC236}">
                <a16:creationId xmlns:a16="http://schemas.microsoft.com/office/drawing/2014/main" id="{D05044C8-E775-836D-6A43-EDEA6B26ED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7951" y="5423080"/>
            <a:ext cx="331906" cy="331906"/>
          </a:xfrm>
          <a:prstGeom prst="rect">
            <a:avLst/>
          </a:prstGeom>
        </p:spPr>
      </p:pic>
      <p:pic>
        <p:nvPicPr>
          <p:cNvPr id="33" name="Graphic 32" descr="User outline">
            <a:extLst>
              <a:ext uri="{FF2B5EF4-FFF2-40B4-BE49-F238E27FC236}">
                <a16:creationId xmlns:a16="http://schemas.microsoft.com/office/drawing/2014/main" id="{53D8F54C-3058-55CC-92C2-6F4B8E5AA9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3534" y="5341538"/>
            <a:ext cx="331906" cy="331906"/>
          </a:xfrm>
          <a:prstGeom prst="rect">
            <a:avLst/>
          </a:prstGeom>
        </p:spPr>
      </p:pic>
      <p:pic>
        <p:nvPicPr>
          <p:cNvPr id="34" name="Graphic 33" descr="User outline">
            <a:extLst>
              <a:ext uri="{FF2B5EF4-FFF2-40B4-BE49-F238E27FC236}">
                <a16:creationId xmlns:a16="http://schemas.microsoft.com/office/drawing/2014/main" id="{6FD7E8C0-B1F7-8ACE-16ED-5BA41D6DD3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7237" y="6225248"/>
            <a:ext cx="331906" cy="331906"/>
          </a:xfrm>
          <a:prstGeom prst="rect">
            <a:avLst/>
          </a:prstGeom>
        </p:spPr>
      </p:pic>
      <p:pic>
        <p:nvPicPr>
          <p:cNvPr id="35" name="Graphic 34" descr="User outline">
            <a:extLst>
              <a:ext uri="{FF2B5EF4-FFF2-40B4-BE49-F238E27FC236}">
                <a16:creationId xmlns:a16="http://schemas.microsoft.com/office/drawing/2014/main" id="{C096BCCB-31B0-C48A-166A-F06977E4A4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0803" y="5678877"/>
            <a:ext cx="331906" cy="331906"/>
          </a:xfrm>
          <a:prstGeom prst="rect">
            <a:avLst/>
          </a:prstGeom>
        </p:spPr>
      </p:pic>
      <p:pic>
        <p:nvPicPr>
          <p:cNvPr id="36" name="Graphic 35" descr="User outline">
            <a:extLst>
              <a:ext uri="{FF2B5EF4-FFF2-40B4-BE49-F238E27FC236}">
                <a16:creationId xmlns:a16="http://schemas.microsoft.com/office/drawing/2014/main" id="{33C0C797-D296-3806-8DB6-D088387564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61170" y="6204115"/>
            <a:ext cx="331906" cy="331906"/>
          </a:xfrm>
          <a:prstGeom prst="rect">
            <a:avLst/>
          </a:prstGeom>
        </p:spPr>
      </p:pic>
      <p:pic>
        <p:nvPicPr>
          <p:cNvPr id="37" name="Graphic 36" descr="User outline">
            <a:extLst>
              <a:ext uri="{FF2B5EF4-FFF2-40B4-BE49-F238E27FC236}">
                <a16:creationId xmlns:a16="http://schemas.microsoft.com/office/drawing/2014/main" id="{2ACB0210-EE97-8D07-39DA-C2ACB33115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8125" y="5203588"/>
            <a:ext cx="331906" cy="331906"/>
          </a:xfrm>
          <a:prstGeom prst="rect">
            <a:avLst/>
          </a:prstGeom>
        </p:spPr>
      </p:pic>
      <p:pic>
        <p:nvPicPr>
          <p:cNvPr id="38" name="Graphic 37" descr="User outline">
            <a:extLst>
              <a:ext uri="{FF2B5EF4-FFF2-40B4-BE49-F238E27FC236}">
                <a16:creationId xmlns:a16="http://schemas.microsoft.com/office/drawing/2014/main" id="{3E737A15-8FB7-C3F7-DEEE-65628B76CD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4053" y="5681806"/>
            <a:ext cx="331906" cy="331906"/>
          </a:xfrm>
          <a:prstGeom prst="rect">
            <a:avLst/>
          </a:prstGeom>
        </p:spPr>
      </p:pic>
      <p:pic>
        <p:nvPicPr>
          <p:cNvPr id="39" name="Graphic 38" descr="User outline">
            <a:extLst>
              <a:ext uri="{FF2B5EF4-FFF2-40B4-BE49-F238E27FC236}">
                <a16:creationId xmlns:a16="http://schemas.microsoft.com/office/drawing/2014/main" id="{9DFB1EC0-C3F6-818F-AFB2-694350DBA9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1352" y="6338075"/>
            <a:ext cx="331906" cy="331906"/>
          </a:xfrm>
          <a:prstGeom prst="rect">
            <a:avLst/>
          </a:prstGeom>
        </p:spPr>
      </p:pic>
      <p:pic>
        <p:nvPicPr>
          <p:cNvPr id="40" name="Graphic 39" descr="User outline">
            <a:extLst>
              <a:ext uri="{FF2B5EF4-FFF2-40B4-BE49-F238E27FC236}">
                <a16:creationId xmlns:a16="http://schemas.microsoft.com/office/drawing/2014/main" id="{9B8CFD73-5876-1F2B-14F2-FA10BCB461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5615" y="6258244"/>
            <a:ext cx="331906" cy="331906"/>
          </a:xfrm>
          <a:prstGeom prst="rect">
            <a:avLst/>
          </a:prstGeom>
        </p:spPr>
      </p:pic>
      <p:pic>
        <p:nvPicPr>
          <p:cNvPr id="41" name="Graphic 40" descr="User outline">
            <a:extLst>
              <a:ext uri="{FF2B5EF4-FFF2-40B4-BE49-F238E27FC236}">
                <a16:creationId xmlns:a16="http://schemas.microsoft.com/office/drawing/2014/main" id="{3D8D3F0C-A4B4-5952-7C01-C2D9AF47A1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262" y="5469827"/>
            <a:ext cx="331906" cy="331906"/>
          </a:xfrm>
          <a:prstGeom prst="rect">
            <a:avLst/>
          </a:prstGeom>
        </p:spPr>
      </p:pic>
      <p:pic>
        <p:nvPicPr>
          <p:cNvPr id="42" name="Graphic 41" descr="User outline">
            <a:extLst>
              <a:ext uri="{FF2B5EF4-FFF2-40B4-BE49-F238E27FC236}">
                <a16:creationId xmlns:a16="http://schemas.microsoft.com/office/drawing/2014/main" id="{18B98088-14C1-944A-D517-ACDB8D1445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413" y="5688168"/>
            <a:ext cx="331906" cy="331906"/>
          </a:xfrm>
          <a:prstGeom prst="rect">
            <a:avLst/>
          </a:prstGeom>
        </p:spPr>
      </p:pic>
      <p:pic>
        <p:nvPicPr>
          <p:cNvPr id="43" name="Graphic 42" descr="User outline">
            <a:extLst>
              <a:ext uri="{FF2B5EF4-FFF2-40B4-BE49-F238E27FC236}">
                <a16:creationId xmlns:a16="http://schemas.microsoft.com/office/drawing/2014/main" id="{D803A6F2-3080-89CE-AB87-57E3B61B80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92525" y="5728553"/>
            <a:ext cx="331906" cy="331906"/>
          </a:xfrm>
          <a:prstGeom prst="rect">
            <a:avLst/>
          </a:prstGeom>
        </p:spPr>
      </p:pic>
      <p:pic>
        <p:nvPicPr>
          <p:cNvPr id="44" name="Graphic 43" descr="User outline">
            <a:extLst>
              <a:ext uri="{FF2B5EF4-FFF2-40B4-BE49-F238E27FC236}">
                <a16:creationId xmlns:a16="http://schemas.microsoft.com/office/drawing/2014/main" id="{A23C9A7D-EC15-52C3-1681-6434A0E68D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32294" y="5798355"/>
            <a:ext cx="331906" cy="331906"/>
          </a:xfrm>
          <a:prstGeom prst="rect">
            <a:avLst/>
          </a:prstGeom>
        </p:spPr>
      </p:pic>
      <p:pic>
        <p:nvPicPr>
          <p:cNvPr id="45" name="Graphic 44" descr="User outline">
            <a:extLst>
              <a:ext uri="{FF2B5EF4-FFF2-40B4-BE49-F238E27FC236}">
                <a16:creationId xmlns:a16="http://schemas.microsoft.com/office/drawing/2014/main" id="{B45BB8B5-0E71-F52A-FDE7-4F4B2CD26F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5214" y="6317479"/>
            <a:ext cx="331906" cy="331906"/>
          </a:xfrm>
          <a:prstGeom prst="rect">
            <a:avLst/>
          </a:prstGeom>
        </p:spPr>
      </p:pic>
      <p:pic>
        <p:nvPicPr>
          <p:cNvPr id="46" name="Graphic 45" descr="User outline">
            <a:extLst>
              <a:ext uri="{FF2B5EF4-FFF2-40B4-BE49-F238E27FC236}">
                <a16:creationId xmlns:a16="http://schemas.microsoft.com/office/drawing/2014/main" id="{9B3E7E3A-7963-9230-6E1C-C6AECD9FF7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24210" y="6293768"/>
            <a:ext cx="331906" cy="331906"/>
          </a:xfrm>
          <a:prstGeom prst="rect">
            <a:avLst/>
          </a:prstGeom>
        </p:spPr>
      </p:pic>
      <p:pic>
        <p:nvPicPr>
          <p:cNvPr id="47" name="Graphic 46" descr="User outline">
            <a:extLst>
              <a:ext uri="{FF2B5EF4-FFF2-40B4-BE49-F238E27FC236}">
                <a16:creationId xmlns:a16="http://schemas.microsoft.com/office/drawing/2014/main" id="{1D229D15-8897-6008-E248-E322B22378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3190" y="5142437"/>
            <a:ext cx="331906" cy="331906"/>
          </a:xfrm>
          <a:prstGeom prst="rect">
            <a:avLst/>
          </a:prstGeom>
        </p:spPr>
      </p:pic>
      <p:sp>
        <p:nvSpPr>
          <p:cNvPr id="48" name="Arc 47">
            <a:extLst>
              <a:ext uri="{FF2B5EF4-FFF2-40B4-BE49-F238E27FC236}">
                <a16:creationId xmlns:a16="http://schemas.microsoft.com/office/drawing/2014/main" id="{C1605B94-CC67-CCEC-9658-1A4DE5A94911}"/>
              </a:ext>
            </a:extLst>
          </p:cNvPr>
          <p:cNvSpPr/>
          <p:nvPr/>
        </p:nvSpPr>
        <p:spPr>
          <a:xfrm rot="614024">
            <a:off x="1000598" y="4420616"/>
            <a:ext cx="2366614" cy="3129913"/>
          </a:xfrm>
          <a:prstGeom prst="arc">
            <a:avLst/>
          </a:prstGeom>
          <a:ln>
            <a:prstDash val="dash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9" name="Arc 48">
            <a:extLst>
              <a:ext uri="{FF2B5EF4-FFF2-40B4-BE49-F238E27FC236}">
                <a16:creationId xmlns:a16="http://schemas.microsoft.com/office/drawing/2014/main" id="{EDFFD70E-EDEC-8E2B-28D2-AD1764A70112}"/>
              </a:ext>
            </a:extLst>
          </p:cNvPr>
          <p:cNvSpPr/>
          <p:nvPr/>
        </p:nvSpPr>
        <p:spPr>
          <a:xfrm rot="20403267">
            <a:off x="2919466" y="2792944"/>
            <a:ext cx="3256498" cy="4821289"/>
          </a:xfrm>
          <a:prstGeom prst="arc">
            <a:avLst>
              <a:gd name="adj1" fmla="val 16631775"/>
              <a:gd name="adj2" fmla="val 2998573"/>
            </a:avLst>
          </a:prstGeom>
          <a:ln>
            <a:prstDash val="dash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F7F1E25-D3A4-5C5B-161A-13C46CB878E4}"/>
              </a:ext>
            </a:extLst>
          </p:cNvPr>
          <p:cNvSpPr/>
          <p:nvPr/>
        </p:nvSpPr>
        <p:spPr>
          <a:xfrm>
            <a:off x="1672150" y="5649227"/>
            <a:ext cx="211108" cy="20247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AA008B51-B61C-F19D-93CC-38FAD87E6C1B}"/>
              </a:ext>
            </a:extLst>
          </p:cNvPr>
          <p:cNvSpPr/>
          <p:nvPr/>
        </p:nvSpPr>
        <p:spPr>
          <a:xfrm rot="20034361">
            <a:off x="1833351" y="5298150"/>
            <a:ext cx="1338792" cy="1710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2" name="Arrow: Right 51">
            <a:extLst>
              <a:ext uri="{FF2B5EF4-FFF2-40B4-BE49-F238E27FC236}">
                <a16:creationId xmlns:a16="http://schemas.microsoft.com/office/drawing/2014/main" id="{47F904CE-EFE3-BE04-E58B-5555B9796470}"/>
              </a:ext>
            </a:extLst>
          </p:cNvPr>
          <p:cNvSpPr/>
          <p:nvPr/>
        </p:nvSpPr>
        <p:spPr>
          <a:xfrm rot="18544846">
            <a:off x="1608916" y="4990195"/>
            <a:ext cx="1274805" cy="1939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8D267B74-C194-3F51-CB3B-A4C6B127D47E}"/>
              </a:ext>
            </a:extLst>
          </p:cNvPr>
          <p:cNvSpPr/>
          <p:nvPr/>
        </p:nvSpPr>
        <p:spPr>
          <a:xfrm rot="336209">
            <a:off x="1953284" y="5744130"/>
            <a:ext cx="1368479" cy="2053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4E5C9A1E-1745-45CC-DDF6-CA1D6651DA7D}"/>
              </a:ext>
            </a:extLst>
          </p:cNvPr>
          <p:cNvSpPr/>
          <p:nvPr/>
        </p:nvSpPr>
        <p:spPr>
          <a:xfrm>
            <a:off x="3432046" y="5697113"/>
            <a:ext cx="211108" cy="20247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Arrow: Right 54">
            <a:extLst>
              <a:ext uri="{FF2B5EF4-FFF2-40B4-BE49-F238E27FC236}">
                <a16:creationId xmlns:a16="http://schemas.microsoft.com/office/drawing/2014/main" id="{4D399809-AE37-DA11-42C2-CA02A9CDFBA7}"/>
              </a:ext>
            </a:extLst>
          </p:cNvPr>
          <p:cNvSpPr/>
          <p:nvPr/>
        </p:nvSpPr>
        <p:spPr>
          <a:xfrm rot="19913871">
            <a:off x="3540751" y="4976705"/>
            <a:ext cx="2624136" cy="2657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6" name="Arrow: Right 55">
            <a:extLst>
              <a:ext uri="{FF2B5EF4-FFF2-40B4-BE49-F238E27FC236}">
                <a16:creationId xmlns:a16="http://schemas.microsoft.com/office/drawing/2014/main" id="{01BD0DD7-C6EE-6539-4925-8D75C2C7D8B8}"/>
              </a:ext>
            </a:extLst>
          </p:cNvPr>
          <p:cNvSpPr/>
          <p:nvPr/>
        </p:nvSpPr>
        <p:spPr>
          <a:xfrm rot="18544846">
            <a:off x="3080035" y="4428787"/>
            <a:ext cx="2713904" cy="2398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7" name="Arrow: Right 56">
            <a:extLst>
              <a:ext uri="{FF2B5EF4-FFF2-40B4-BE49-F238E27FC236}">
                <a16:creationId xmlns:a16="http://schemas.microsoft.com/office/drawing/2014/main" id="{60BA6E0C-4B0B-4811-E16A-F0E2BA23967B}"/>
              </a:ext>
            </a:extLst>
          </p:cNvPr>
          <p:cNvSpPr/>
          <p:nvPr/>
        </p:nvSpPr>
        <p:spPr>
          <a:xfrm rot="170174">
            <a:off x="3712100" y="5828924"/>
            <a:ext cx="2487362" cy="2213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5236355-8B93-1CB0-9AF8-781188F33EBE}"/>
              </a:ext>
            </a:extLst>
          </p:cNvPr>
          <p:cNvSpPr txBox="1"/>
          <p:nvPr/>
        </p:nvSpPr>
        <p:spPr>
          <a:xfrm rot="204413">
            <a:off x="2187063" y="5549245"/>
            <a:ext cx="10326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Fusion Project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D9C05A6-EC83-34E5-E215-A3C21C20AE91}"/>
              </a:ext>
            </a:extLst>
          </p:cNvPr>
          <p:cNvSpPr txBox="1"/>
          <p:nvPr/>
        </p:nvSpPr>
        <p:spPr>
          <a:xfrm rot="198917">
            <a:off x="4223578" y="5618379"/>
            <a:ext cx="14863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Fusion enhancements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A885400-2623-A9BD-131E-AC539F244D91}"/>
              </a:ext>
            </a:extLst>
          </p:cNvPr>
          <p:cNvSpPr txBox="1"/>
          <p:nvPr/>
        </p:nvSpPr>
        <p:spPr>
          <a:xfrm rot="19861545">
            <a:off x="4157363" y="4756059"/>
            <a:ext cx="141577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Leadership Academy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0BA7507-0547-1B25-50B4-ABD0526C843B}"/>
              </a:ext>
            </a:extLst>
          </p:cNvPr>
          <p:cNvSpPr txBox="1"/>
          <p:nvPr/>
        </p:nvSpPr>
        <p:spPr>
          <a:xfrm rot="18493634">
            <a:off x="3520387" y="4232430"/>
            <a:ext cx="15728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Employee-led learning  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1CE0CD2-0959-6C4B-9278-2B7ABF588369}"/>
              </a:ext>
            </a:extLst>
          </p:cNvPr>
          <p:cNvSpPr txBox="1"/>
          <p:nvPr/>
        </p:nvSpPr>
        <p:spPr>
          <a:xfrm rot="19947495">
            <a:off x="2060303" y="5072585"/>
            <a:ext cx="96693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VOE Program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6F8C5C7-A23D-C2B6-C90E-4102992770C6}"/>
              </a:ext>
            </a:extLst>
          </p:cNvPr>
          <p:cNvSpPr txBox="1"/>
          <p:nvPr/>
        </p:nvSpPr>
        <p:spPr>
          <a:xfrm rot="18495490">
            <a:off x="1360610" y="4892895"/>
            <a:ext cx="14334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Compliance Program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E5D85F7-ABC3-0BBD-BA95-479654454C30}"/>
              </a:ext>
            </a:extLst>
          </p:cNvPr>
          <p:cNvSpPr txBox="1"/>
          <p:nvPr/>
        </p:nvSpPr>
        <p:spPr>
          <a:xfrm rot="333281">
            <a:off x="1906806" y="5898173"/>
            <a:ext cx="14478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On Track Reimagined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CDBDC4E-21C5-2B98-1184-CC419B139195}"/>
              </a:ext>
            </a:extLst>
          </p:cNvPr>
          <p:cNvGrpSpPr/>
          <p:nvPr/>
        </p:nvGrpSpPr>
        <p:grpSpPr>
          <a:xfrm>
            <a:off x="166589" y="3745975"/>
            <a:ext cx="1483425" cy="1483425"/>
            <a:chOff x="254012" y="2301255"/>
            <a:chExt cx="1483425" cy="1483425"/>
          </a:xfrm>
        </p:grpSpPr>
        <p:pic>
          <p:nvPicPr>
            <p:cNvPr id="68" name="Graphic 67" descr="Arrow circle with solid fill">
              <a:extLst>
                <a:ext uri="{FF2B5EF4-FFF2-40B4-BE49-F238E27FC236}">
                  <a16:creationId xmlns:a16="http://schemas.microsoft.com/office/drawing/2014/main" id="{B29B563C-C317-1444-92E9-AE7EC009B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54012" y="2301255"/>
              <a:ext cx="1483425" cy="1483425"/>
            </a:xfrm>
            <a:prstGeom prst="rect">
              <a:avLst/>
            </a:prstGeom>
          </p:spPr>
        </p:pic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52BA9E35-4EB2-4096-970F-8087650D689D}"/>
                </a:ext>
              </a:extLst>
            </p:cNvPr>
            <p:cNvSpPr txBox="1"/>
            <p:nvPr/>
          </p:nvSpPr>
          <p:spPr>
            <a:xfrm>
              <a:off x="575410" y="2891275"/>
              <a:ext cx="896464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Source Sans Pro" panose="020B0503030403020204" pitchFamily="34" charset="0"/>
                  <a:ea typeface="Source Sans Pro" panose="020B0503030403020204" pitchFamily="34" charset="0"/>
                  <a:cs typeface="+mn-cs"/>
                </a:rPr>
                <a:t>FEEDBACK</a:t>
              </a:r>
            </a:p>
          </p:txBody>
        </p: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A77503A6-215B-B63F-1255-8893065BC09A}"/>
              </a:ext>
            </a:extLst>
          </p:cNvPr>
          <p:cNvSpPr txBox="1"/>
          <p:nvPr/>
        </p:nvSpPr>
        <p:spPr>
          <a:xfrm>
            <a:off x="2727124" y="4117517"/>
            <a:ext cx="1144852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Milestone: Fusion Go-live (June 2024)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C6A08BF-AA71-D581-B9C6-D1669F607DDD}"/>
              </a:ext>
            </a:extLst>
          </p:cNvPr>
          <p:cNvSpPr txBox="1"/>
          <p:nvPr/>
        </p:nvSpPr>
        <p:spPr>
          <a:xfrm>
            <a:off x="5894409" y="5136162"/>
            <a:ext cx="1774075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Milestone: Wave 2, Year 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(April-September 2025)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677167D-0D17-1F08-B6BD-9A209BD06EC5}"/>
              </a:ext>
            </a:extLst>
          </p:cNvPr>
          <p:cNvSpPr txBox="1"/>
          <p:nvPr/>
        </p:nvSpPr>
        <p:spPr>
          <a:xfrm>
            <a:off x="5233598" y="1934852"/>
            <a:ext cx="3279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[space for dynamic planning]</a:t>
            </a:r>
          </a:p>
        </p:txBody>
      </p:sp>
      <p:sp>
        <p:nvSpPr>
          <p:cNvPr id="74" name="Arrow: Left-Right 73">
            <a:extLst>
              <a:ext uri="{FF2B5EF4-FFF2-40B4-BE49-F238E27FC236}">
                <a16:creationId xmlns:a16="http://schemas.microsoft.com/office/drawing/2014/main" id="{E7AB2448-C58F-80C9-3E5A-9B13D256C713}"/>
              </a:ext>
            </a:extLst>
          </p:cNvPr>
          <p:cNvSpPr/>
          <p:nvPr/>
        </p:nvSpPr>
        <p:spPr>
          <a:xfrm rot="3780717">
            <a:off x="4886396" y="4270381"/>
            <a:ext cx="1438049" cy="425923"/>
          </a:xfrm>
          <a:prstGeom prst="leftRightArrow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COLLABORATION</a:t>
            </a:r>
          </a:p>
        </p:txBody>
      </p:sp>
      <p:sp>
        <p:nvSpPr>
          <p:cNvPr id="75" name="Arrow: Left-Right 74">
            <a:extLst>
              <a:ext uri="{FF2B5EF4-FFF2-40B4-BE49-F238E27FC236}">
                <a16:creationId xmlns:a16="http://schemas.microsoft.com/office/drawing/2014/main" id="{C9836325-A4E3-DDC3-79A1-A60CC9516686}"/>
              </a:ext>
            </a:extLst>
          </p:cNvPr>
          <p:cNvSpPr/>
          <p:nvPr/>
        </p:nvSpPr>
        <p:spPr>
          <a:xfrm rot="3780717">
            <a:off x="2841192" y="5409918"/>
            <a:ext cx="574032" cy="170018"/>
          </a:xfrm>
          <a:prstGeom prst="leftRightArrow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pic>
        <p:nvPicPr>
          <p:cNvPr id="77" name="Graphic 76" descr="User outline">
            <a:extLst>
              <a:ext uri="{FF2B5EF4-FFF2-40B4-BE49-F238E27FC236}">
                <a16:creationId xmlns:a16="http://schemas.microsoft.com/office/drawing/2014/main" id="{3879D77E-D9B0-DB74-B8EC-A3EB622D51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34055" y="5396399"/>
            <a:ext cx="229498" cy="229498"/>
          </a:xfrm>
          <a:prstGeom prst="rect">
            <a:avLst/>
          </a:prstGeom>
        </p:spPr>
      </p:pic>
      <p:pic>
        <p:nvPicPr>
          <p:cNvPr id="78" name="Graphic 77" descr="User outline">
            <a:extLst>
              <a:ext uri="{FF2B5EF4-FFF2-40B4-BE49-F238E27FC236}">
                <a16:creationId xmlns:a16="http://schemas.microsoft.com/office/drawing/2014/main" id="{E16D66B7-F5C9-76D3-F511-4B69E29036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78872" y="5193582"/>
            <a:ext cx="229498" cy="229498"/>
          </a:xfrm>
          <a:prstGeom prst="rect">
            <a:avLst/>
          </a:prstGeom>
        </p:spPr>
      </p:pic>
      <p:pic>
        <p:nvPicPr>
          <p:cNvPr id="81" name="Graphic 80" descr="User outline">
            <a:extLst>
              <a:ext uri="{FF2B5EF4-FFF2-40B4-BE49-F238E27FC236}">
                <a16:creationId xmlns:a16="http://schemas.microsoft.com/office/drawing/2014/main" id="{D278CCD2-7F3E-5570-367A-0254C3154E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22139" y="3916805"/>
            <a:ext cx="229498" cy="229498"/>
          </a:xfrm>
          <a:prstGeom prst="rect">
            <a:avLst/>
          </a:prstGeom>
        </p:spPr>
      </p:pic>
      <p:pic>
        <p:nvPicPr>
          <p:cNvPr id="82" name="Graphic 81" descr="User outline">
            <a:extLst>
              <a:ext uri="{FF2B5EF4-FFF2-40B4-BE49-F238E27FC236}">
                <a16:creationId xmlns:a16="http://schemas.microsoft.com/office/drawing/2014/main" id="{6E90FFCB-5291-0FDA-BD96-6CE5545719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74539" y="4069205"/>
            <a:ext cx="229498" cy="229498"/>
          </a:xfrm>
          <a:prstGeom prst="rect">
            <a:avLst/>
          </a:prstGeom>
        </p:spPr>
      </p:pic>
      <p:pic>
        <p:nvPicPr>
          <p:cNvPr id="83" name="Graphic 82" descr="User outline">
            <a:extLst>
              <a:ext uri="{FF2B5EF4-FFF2-40B4-BE49-F238E27FC236}">
                <a16:creationId xmlns:a16="http://schemas.microsoft.com/office/drawing/2014/main" id="{0AC71287-F1DE-C3EF-246A-17E5629503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51002" y="4232319"/>
            <a:ext cx="229498" cy="229498"/>
          </a:xfrm>
          <a:prstGeom prst="rect">
            <a:avLst/>
          </a:prstGeom>
        </p:spPr>
      </p:pic>
      <p:pic>
        <p:nvPicPr>
          <p:cNvPr id="84" name="Graphic 83" descr="User outline">
            <a:extLst>
              <a:ext uri="{FF2B5EF4-FFF2-40B4-BE49-F238E27FC236}">
                <a16:creationId xmlns:a16="http://schemas.microsoft.com/office/drawing/2014/main" id="{EA9CDE43-7630-7852-8A83-7D35810BC5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73482" y="4631499"/>
            <a:ext cx="229498" cy="229498"/>
          </a:xfrm>
          <a:prstGeom prst="rect">
            <a:avLst/>
          </a:prstGeom>
        </p:spPr>
      </p:pic>
      <p:pic>
        <p:nvPicPr>
          <p:cNvPr id="85" name="Graphic 84" descr="User outline">
            <a:extLst>
              <a:ext uri="{FF2B5EF4-FFF2-40B4-BE49-F238E27FC236}">
                <a16:creationId xmlns:a16="http://schemas.microsoft.com/office/drawing/2014/main" id="{B6D79B11-875D-445A-6557-79EF0B0AF0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30453" y="4477300"/>
            <a:ext cx="229498" cy="229498"/>
          </a:xfrm>
          <a:prstGeom prst="rect">
            <a:avLst/>
          </a:prstGeom>
        </p:spPr>
      </p:pic>
      <p:pic>
        <p:nvPicPr>
          <p:cNvPr id="87" name="Graphic 86" descr="Cycle with people with solid fill">
            <a:extLst>
              <a:ext uri="{FF2B5EF4-FFF2-40B4-BE49-F238E27FC236}">
                <a16:creationId xmlns:a16="http://schemas.microsoft.com/office/drawing/2014/main" id="{333E1239-33EF-CA2E-6E37-98DAA068E7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49832" y="2607615"/>
            <a:ext cx="1161777" cy="1161777"/>
          </a:xfrm>
          <a:prstGeom prst="rect">
            <a:avLst/>
          </a:prstGeom>
        </p:spPr>
      </p:pic>
      <p:sp>
        <p:nvSpPr>
          <p:cNvPr id="88" name="TextBox 87">
            <a:extLst>
              <a:ext uri="{FF2B5EF4-FFF2-40B4-BE49-F238E27FC236}">
                <a16:creationId xmlns:a16="http://schemas.microsoft.com/office/drawing/2014/main" id="{317A1DB7-8EF6-61AB-9F78-DBBBA29B3A59}"/>
              </a:ext>
            </a:extLst>
          </p:cNvPr>
          <p:cNvSpPr txBox="1"/>
          <p:nvPr/>
        </p:nvSpPr>
        <p:spPr>
          <a:xfrm>
            <a:off x="6513833" y="3664491"/>
            <a:ext cx="25795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Waysfinder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758CC0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 Framework requires new support structure and capabilities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758CC0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A0D6710-A132-FF9F-C117-B0B4CF6CF6C3}"/>
              </a:ext>
            </a:extLst>
          </p:cNvPr>
          <p:cNvSpPr/>
          <p:nvPr/>
        </p:nvSpPr>
        <p:spPr>
          <a:xfrm>
            <a:off x="80362" y="170427"/>
            <a:ext cx="4885921" cy="160341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The </a:t>
            </a:r>
            <a:r>
              <a:rPr kumimoji="0" lang="en-US" sz="1600" b="1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Waysfinder</a:t>
            </a: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 Framework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The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Waysfinder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sans pro"/>
                <a:ea typeface="+mn-ea"/>
                <a:cs typeface="+mn-cs"/>
              </a:rPr>
              <a:t> provides a scaffold that enables new thinking and practice, not a series of linear steps. It is made up of a combination of various types of constraints and wayfinding practices that collectively create a coherent adaptive space or search field.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C4BE3CF-1E2E-9215-5F60-791B4B7BB5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676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3013"/>
    </mc:Choice>
    <mc:Fallback xmlns="">
      <p:transition spd="slow" advTm="4130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5477</TotalTime>
  <Words>728</Words>
  <Application>Microsoft Office PowerPoint</Application>
  <PresentationFormat>Widescreen</PresentationFormat>
  <Paragraphs>124</Paragraphs>
  <Slides>6</Slides>
  <Notes>1</Notes>
  <HiddenSlides>0</HiddenSlides>
  <MMClips>5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Aptos</vt:lpstr>
      <vt:lpstr>Arial</vt:lpstr>
      <vt:lpstr>Calibri</vt:lpstr>
      <vt:lpstr>Calibri Light</vt:lpstr>
      <vt:lpstr>Kelasik Script</vt:lpstr>
      <vt:lpstr>Source sans pro</vt:lpstr>
      <vt:lpstr>Source sans pro</vt:lpstr>
      <vt:lpstr>Source Sans Pro Light</vt:lpstr>
      <vt:lpstr>Office Theme</vt:lpstr>
      <vt:lpstr>Creating a Career Waysfinding Map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BC Pension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Creating a Career Waysfinding Map</dc:title>
  <dc:creator>Horn, John (BC Pension)</dc:creator>
  <cp:lastModifiedBy>Subramaniam, Vaishnavi (BC Pension)</cp:lastModifiedBy>
  <cp:revision>2</cp:revision>
  <dcterms:created xsi:type="dcterms:W3CDTF">2023-05-23T23:23:15Z</dcterms:created>
  <dcterms:modified xsi:type="dcterms:W3CDTF">2024-07-26T23:35:26Z</dcterms:modified>
</cp:coreProperties>
</file>

<file path=docProps/thumbnail.jpeg>
</file>